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60" r:id="rId3"/>
    <p:sldId id="300" r:id="rId4"/>
    <p:sldId id="301" r:id="rId5"/>
    <p:sldId id="302" r:id="rId6"/>
    <p:sldId id="303" r:id="rId7"/>
    <p:sldId id="313" r:id="rId8"/>
    <p:sldId id="304" r:id="rId9"/>
    <p:sldId id="262" r:id="rId10"/>
    <p:sldId id="306" r:id="rId11"/>
    <p:sldId id="305" r:id="rId12"/>
    <p:sldId id="307" r:id="rId13"/>
    <p:sldId id="308" r:id="rId14"/>
    <p:sldId id="310" r:id="rId15"/>
    <p:sldId id="311" r:id="rId16"/>
    <p:sldId id="312" r:id="rId17"/>
    <p:sldId id="314" r:id="rId18"/>
    <p:sldId id="315" r:id="rId19"/>
    <p:sldId id="316" r:id="rId20"/>
    <p:sldId id="326" r:id="rId21"/>
    <p:sldId id="327" r:id="rId22"/>
  </p:sldIdLst>
  <p:sldSz cx="12192000" cy="6858000"/>
  <p:notesSz cx="6858000" cy="9144000"/>
  <p:embeddedFontLst>
    <p:embeddedFont>
      <p:font typeface="Elephant" pitchFamily="18" charset="0"/>
      <p:regular r:id="rId24"/>
      <p: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381"/>
    <a:srgbClr val="CE3A1C"/>
    <a:srgbClr val="F179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Kraljevina Jugoslavija bila je demokratska država u kojoj su se održavali izbori i često mijenjale vlade</a:t>
          </a:r>
          <a:endParaRPr lang="en-US" sz="4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Sustav je u mnogočemu bio nepravedan i kršio prava građana – brojne unutarnje nesuglasice i napetosti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Prema Vidovdanskom ustavu:</a:t>
          </a:r>
          <a:endParaRPr lang="en-US" sz="4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Prema Vidovdanskom ustavu:</a:t>
          </a:r>
          <a:endParaRPr lang="en-US" sz="4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Razdoblje diktature obilježio je Aleksandrov pokušaj stvaranja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jedinstvene jugoslavenske nacije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Projekt je bio neuspješan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pl-PL" sz="3600" b="0" i="0" dirty="0"/>
            <a:t>Srbi su bili u dominantnom položaju prema ostalima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it-IT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ravo</a:t>
          </a:r>
          <a:r>
            <a:rPr lang="it-IT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glasa</a:t>
          </a:r>
          <a:r>
            <a:rPr lang="it-IT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imali</a:t>
          </a:r>
          <a:r>
            <a:rPr lang="it-IT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it-IT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</a:t>
          </a:r>
          <a:r>
            <a:rPr lang="it-IT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muškarci</a:t>
          </a:r>
          <a:r>
            <a:rPr lang="it-IT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stariji</a:t>
          </a:r>
          <a:r>
            <a:rPr lang="it-IT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od 21 godine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Pitanje ravnopravnosti spolova postojalo je u javnosti zahvaljujući osnivanju ženskih udruga i pokretanju časopisa za žene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Prvi izbori bili su uglavnom slobodni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Kasniji izbori – uz nepravilnosti, česta upotreba nasilnih metoda kojima se utjecalo na izborne rezultate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Izborni sustav išao je na ruku srpskim kandidatima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Obrazovanost stanovnika </a:t>
          </a:r>
          <a:r>
            <a:rPr lang="hr-HR" sz="3600" dirty="0"/>
            <a:t>i dalje je bio veliki problem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dirty="0"/>
            <a:t>U hrvatskim krajevima 1931. godine udio nepismenih bio 42%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Odgajanje djece u duhu </a:t>
          </a:r>
          <a:r>
            <a:rPr lang="hr-HR" sz="3600" b="0" i="0" dirty="0">
              <a:solidFill>
                <a:schemeClr val="tx1"/>
              </a:solidFill>
              <a:effectLst/>
            </a:rPr>
            <a:t>,narodnog jedinstva’</a:t>
          </a:r>
          <a:r>
            <a:rPr lang="hr-HR" sz="3600" b="0" i="0" dirty="0"/>
            <a:t> – učenje srpsko-hrvatsko-slovenskog jezika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LinFactNeighborY="-346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 utjecaj Crkve na školstvo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dirty="0"/>
            <a:t>Velik dio djece prestao je pohađati školu – razlozi: </a:t>
          </a:r>
          <a:r>
            <a:rPr lang="hr-HR" sz="3600" b="0" i="0" dirty="0"/>
            <a:t>neimaština, pomaganje roditeljima u poljoprivredi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>
              <a:latin typeface="+mn-lt"/>
            </a:rPr>
            <a:t>1939. godine samo</a:t>
          </a:r>
          <a:r>
            <a:rPr lang="hr-HR" sz="3600" b="1" i="0" dirty="0">
              <a:latin typeface="+mn-lt"/>
            </a:rPr>
            <a:t> </a:t>
          </a:r>
          <a:r>
            <a:rPr lang="hr-HR" sz="36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56 %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djece obveznika polazilo je školu</a:t>
          </a:r>
          <a:endParaRPr lang="en-US" sz="36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LinFactNeighborY="-346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213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Kraljevina Jugoslavija bila je demokratska država u kojoj su se održavali izbori i često mijenjale vlade</a:t>
          </a:r>
          <a:endParaRPr lang="en-US" sz="4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2134096"/>
      </dsp:txXfrm>
    </dsp:sp>
    <dsp:sp modelId="{7317DC83-5D0F-4AF5-8294-174F8E848FB5}">
      <dsp:nvSpPr>
        <dsp:cNvPr id="0" name=""/>
        <dsp:cNvSpPr/>
      </dsp:nvSpPr>
      <dsp:spPr>
        <a:xfrm>
          <a:off x="0" y="213409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34096"/>
          <a:ext cx="10656215" cy="213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Sustav je u mnogočemu bio nepravedan i kršio prava građana – brojne unutarnje nesuglasice i napetosti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34096"/>
        <a:ext cx="10656215" cy="21340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1187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Prema Vidovdanskom ustavu:</a:t>
          </a:r>
          <a:endParaRPr lang="en-US" sz="4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118772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1187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Prema Vidovdanskom ustavu:</a:t>
          </a:r>
          <a:endParaRPr lang="en-US" sz="4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118772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Razdoblje diktature obilježio je Aleksandrov pokušaj stvaranja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jedinstvene jugoslavenske nacije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84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Projekt je bio neuspješan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Srbi su bili u dominantnom položaju prema ostalima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44766"/>
        <a:ext cx="10656215" cy="142134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1934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it-IT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ravo</a:t>
          </a:r>
          <a:r>
            <a:rPr lang="it-IT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glasa</a:t>
          </a:r>
          <a:r>
            <a:rPr lang="it-IT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imali</a:t>
          </a:r>
          <a:r>
            <a:rPr lang="it-IT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it-IT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</a:t>
          </a:r>
          <a:r>
            <a:rPr lang="it-IT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muškarci</a:t>
          </a:r>
          <a:r>
            <a:rPr lang="it-IT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stariji</a:t>
          </a:r>
          <a:r>
            <a:rPr lang="it-IT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od 21 godine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1934979"/>
      </dsp:txXfrm>
    </dsp:sp>
    <dsp:sp modelId="{7317DC83-5D0F-4AF5-8294-174F8E848FB5}">
      <dsp:nvSpPr>
        <dsp:cNvPr id="0" name=""/>
        <dsp:cNvSpPr/>
      </dsp:nvSpPr>
      <dsp:spPr>
        <a:xfrm>
          <a:off x="0" y="1934979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34979"/>
          <a:ext cx="10656215" cy="1934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Pitanje ravnopravnosti spolova postojalo je u javnosti zahvaljujući osnivanju ženskih udruga i pokretanju časopisa za žene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34979"/>
        <a:ext cx="10656215" cy="193497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Prvi izbori bili su uglavnom slobodni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84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Kasniji izbori – uz nepravilnosti, česta upotreba nasilnih metoda kojima se utjecalo na izborne rezultate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Izborni sustav išao je na ruku srpskim kandidatima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44766"/>
        <a:ext cx="10656215" cy="142134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Obrazovanost stanovnika </a:t>
          </a:r>
          <a:r>
            <a:rPr lang="hr-HR" sz="3600" kern="1200" dirty="0"/>
            <a:t>i dalje je bio veliki problem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U hrvatskim krajevima 1931. godine udio nepismenih bio 42%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Odgajanje djece u duhu </a:t>
          </a:r>
          <a:r>
            <a:rPr lang="hr-HR" sz="3600" b="0" i="0" kern="1200" dirty="0">
              <a:solidFill>
                <a:schemeClr val="tx1"/>
              </a:solidFill>
              <a:effectLst/>
            </a:rPr>
            <a:t>,narodnog jedinstva’</a:t>
          </a:r>
          <a:r>
            <a:rPr lang="hr-HR" sz="3600" b="0" i="0" kern="1200" dirty="0"/>
            <a:t> – učenje srpsko-hrvatsko-slovenskog jezika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44766"/>
        <a:ext cx="10656215" cy="142134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 utjecaj Crkve na školstvo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Velik dio djece prestao je pohađati školu – razlozi: </a:t>
          </a:r>
          <a:r>
            <a:rPr lang="hr-HR" sz="3600" b="0" i="0" kern="1200" dirty="0"/>
            <a:t>neimaština, pomaganje roditeljima u poljoprivredi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>
              <a:latin typeface="+mn-lt"/>
            </a:rPr>
            <a:t>1939. godine samo</a:t>
          </a:r>
          <a:r>
            <a:rPr lang="hr-HR" sz="3600" b="1" i="0" kern="1200" dirty="0">
              <a:latin typeface="+mn-lt"/>
            </a:rPr>
            <a:t> </a:t>
          </a:r>
          <a:r>
            <a:rPr lang="hr-HR" sz="36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56 %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djece obveznika polazilo je školu</a:t>
          </a:r>
          <a:endParaRPr lang="en-US" sz="36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2844766"/>
        <a:ext cx="10656215" cy="142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7.5.2021.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ordwall.net/hr/resource/13397942/povijest/dru%c5%a1tveni-razvoj-hrvatske-u-sklopu-prve-jugoslavije" TargetMode="External"/><Relationship Id="rId4" Type="http://schemas.openxmlformats.org/officeDocument/2006/relationships/hyperlink" Target="https://www.youtube.com/watch?v=kgBEiBQ5_ug&amp;t=292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98CFADBE-B0D8-4B0F-A96B-612A6A7D8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Društveni razvoj Hrvatske u sklopu prve Jugoslavije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A4BB2154-B7C6-4CF0-8C6B-FCF651826B76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48504352"/>
              </p:ext>
            </p:extLst>
          </p:nvPr>
        </p:nvGraphicFramePr>
        <p:xfrm>
          <a:off x="518474" y="2554664"/>
          <a:ext cx="10656216" cy="3869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Pravo glasa i izbori</a:t>
            </a:r>
          </a:p>
        </p:txBody>
      </p:sp>
    </p:spTree>
    <p:extLst>
      <p:ext uri="{BB962C8B-B14F-4D97-AF65-F5344CB8AC3E}">
        <p14:creationId xmlns:p14="http://schemas.microsoft.com/office/powerpoint/2010/main" xmlns="" val="326005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EA0BF63-6FA6-49CF-B005-FCE3BA4A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382" y="1340142"/>
            <a:ext cx="4284082" cy="543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19D6108-C42C-48FC-AC35-27D2B3C3E4C9}"/>
              </a:ext>
            </a:extLst>
          </p:cNvPr>
          <p:cNvSpPr/>
          <p:nvPr/>
        </p:nvSpPr>
        <p:spPr>
          <a:xfrm>
            <a:off x="6096000" y="1634246"/>
            <a:ext cx="4993532" cy="5001704"/>
          </a:xfrm>
          <a:custGeom>
            <a:avLst/>
            <a:gdLst>
              <a:gd name="connsiteX0" fmla="*/ 4993532 w 4993532"/>
              <a:gd name="connsiteY0" fmla="*/ 312096 h 5001704"/>
              <a:gd name="connsiteX1" fmla="*/ 4681436 w 4993532"/>
              <a:gd name="connsiteY1" fmla="*/ 624192 h 5001704"/>
              <a:gd name="connsiteX2" fmla="*/ 4681436 w 4993532"/>
              <a:gd name="connsiteY2" fmla="*/ 312096 h 5001704"/>
              <a:gd name="connsiteX3" fmla="*/ 4525388 w 4993532"/>
              <a:gd name="connsiteY3" fmla="*/ 468144 h 5001704"/>
              <a:gd name="connsiteX4" fmla="*/ 4369340 w 4993532"/>
              <a:gd name="connsiteY4" fmla="*/ 312096 h 5001704"/>
              <a:gd name="connsiteX5" fmla="*/ 4369341 w 4993532"/>
              <a:gd name="connsiteY5" fmla="*/ 624192 h 5001704"/>
              <a:gd name="connsiteX6" fmla="*/ 3611989 w 4993532"/>
              <a:gd name="connsiteY6" fmla="*/ 624192 h 5001704"/>
              <a:gd name="connsiteX7" fmla="*/ 2976354 w 4993532"/>
              <a:gd name="connsiteY7" fmla="*/ 624192 h 5001704"/>
              <a:gd name="connsiteX8" fmla="*/ 2340719 w 4993532"/>
              <a:gd name="connsiteY8" fmla="*/ 624192 h 5001704"/>
              <a:gd name="connsiteX9" fmla="*/ 1583366 w 4993532"/>
              <a:gd name="connsiteY9" fmla="*/ 624192 h 5001704"/>
              <a:gd name="connsiteX10" fmla="*/ 312096 w 4993532"/>
              <a:gd name="connsiteY10" fmla="*/ 624192 h 5001704"/>
              <a:gd name="connsiteX11" fmla="*/ 0 w 4993532"/>
              <a:gd name="connsiteY11" fmla="*/ 936288 h 5001704"/>
              <a:gd name="connsiteX12" fmla="*/ 0 w 4993532"/>
              <a:gd name="connsiteY12" fmla="*/ 1486775 h 5001704"/>
              <a:gd name="connsiteX13" fmla="*/ 0 w 4993532"/>
              <a:gd name="connsiteY13" fmla="*/ 2074795 h 5001704"/>
              <a:gd name="connsiteX14" fmla="*/ 0 w 4993532"/>
              <a:gd name="connsiteY14" fmla="*/ 2587749 h 5001704"/>
              <a:gd name="connsiteX15" fmla="*/ 0 w 4993532"/>
              <a:gd name="connsiteY15" fmla="*/ 3213302 h 5001704"/>
              <a:gd name="connsiteX16" fmla="*/ 0 w 4993532"/>
              <a:gd name="connsiteY16" fmla="*/ 3838855 h 5001704"/>
              <a:gd name="connsiteX17" fmla="*/ 0 w 4993532"/>
              <a:gd name="connsiteY17" fmla="*/ 4689608 h 5001704"/>
              <a:gd name="connsiteX18" fmla="*/ 312096 w 4993532"/>
              <a:gd name="connsiteY18" fmla="*/ 5001704 h 5001704"/>
              <a:gd name="connsiteX19" fmla="*/ 624192 w 4993532"/>
              <a:gd name="connsiteY19" fmla="*/ 4689608 h 5001704"/>
              <a:gd name="connsiteX20" fmla="*/ 624192 w 4993532"/>
              <a:gd name="connsiteY20" fmla="*/ 4377513 h 5001704"/>
              <a:gd name="connsiteX21" fmla="*/ 1259827 w 4993532"/>
              <a:gd name="connsiteY21" fmla="*/ 4377513 h 5001704"/>
              <a:gd name="connsiteX22" fmla="*/ 1814317 w 4993532"/>
              <a:gd name="connsiteY22" fmla="*/ 4377513 h 5001704"/>
              <a:gd name="connsiteX23" fmla="*/ 2531097 w 4993532"/>
              <a:gd name="connsiteY23" fmla="*/ 4377513 h 5001704"/>
              <a:gd name="connsiteX24" fmla="*/ 3247876 w 4993532"/>
              <a:gd name="connsiteY24" fmla="*/ 4377513 h 5001704"/>
              <a:gd name="connsiteX25" fmla="*/ 3883511 w 4993532"/>
              <a:gd name="connsiteY25" fmla="*/ 4377513 h 5001704"/>
              <a:gd name="connsiteX26" fmla="*/ 4681436 w 4993532"/>
              <a:gd name="connsiteY26" fmla="*/ 4377513 h 5001704"/>
              <a:gd name="connsiteX27" fmla="*/ 4993532 w 4993532"/>
              <a:gd name="connsiteY27" fmla="*/ 4065417 h 5001704"/>
              <a:gd name="connsiteX28" fmla="*/ 4993532 w 4993532"/>
              <a:gd name="connsiteY28" fmla="*/ 3402330 h 5001704"/>
              <a:gd name="connsiteX29" fmla="*/ 4993532 w 4993532"/>
              <a:gd name="connsiteY29" fmla="*/ 2739244 h 5001704"/>
              <a:gd name="connsiteX30" fmla="*/ 4993532 w 4993532"/>
              <a:gd name="connsiteY30" fmla="*/ 2188757 h 5001704"/>
              <a:gd name="connsiteX31" fmla="*/ 4993532 w 4993532"/>
              <a:gd name="connsiteY31" fmla="*/ 1638269 h 5001704"/>
              <a:gd name="connsiteX32" fmla="*/ 4993532 w 4993532"/>
              <a:gd name="connsiteY32" fmla="*/ 937649 h 5001704"/>
              <a:gd name="connsiteX33" fmla="*/ 4993532 w 4993532"/>
              <a:gd name="connsiteY33" fmla="*/ 312096 h 5001704"/>
              <a:gd name="connsiteX34" fmla="*/ 312096 w 4993532"/>
              <a:gd name="connsiteY34" fmla="*/ 1248383 h 5001704"/>
              <a:gd name="connsiteX35" fmla="*/ 624192 w 4993532"/>
              <a:gd name="connsiteY35" fmla="*/ 936287 h 5001704"/>
              <a:gd name="connsiteX36" fmla="*/ 468144 w 4993532"/>
              <a:gd name="connsiteY36" fmla="*/ 780239 h 5001704"/>
              <a:gd name="connsiteX37" fmla="*/ 312096 w 4993532"/>
              <a:gd name="connsiteY37" fmla="*/ 936287 h 5001704"/>
              <a:gd name="connsiteX38" fmla="*/ 312096 w 4993532"/>
              <a:gd name="connsiteY38" fmla="*/ 1248383 h 5001704"/>
              <a:gd name="connsiteX0" fmla="*/ 312096 w 4993532"/>
              <a:gd name="connsiteY0" fmla="*/ 1248383 h 5001704"/>
              <a:gd name="connsiteX1" fmla="*/ 624192 w 4993532"/>
              <a:gd name="connsiteY1" fmla="*/ 936287 h 5001704"/>
              <a:gd name="connsiteX2" fmla="*/ 468144 w 4993532"/>
              <a:gd name="connsiteY2" fmla="*/ 780239 h 5001704"/>
              <a:gd name="connsiteX3" fmla="*/ 312096 w 4993532"/>
              <a:gd name="connsiteY3" fmla="*/ 936287 h 5001704"/>
              <a:gd name="connsiteX4" fmla="*/ 312096 w 4993532"/>
              <a:gd name="connsiteY4" fmla="*/ 1248383 h 5001704"/>
              <a:gd name="connsiteX5" fmla="*/ 4681436 w 4993532"/>
              <a:gd name="connsiteY5" fmla="*/ 624192 h 5001704"/>
              <a:gd name="connsiteX6" fmla="*/ 4993532 w 4993532"/>
              <a:gd name="connsiteY6" fmla="*/ 312096 h 5001704"/>
              <a:gd name="connsiteX7" fmla="*/ 4681436 w 4993532"/>
              <a:gd name="connsiteY7" fmla="*/ 0 h 5001704"/>
              <a:gd name="connsiteX8" fmla="*/ 4369340 w 4993532"/>
              <a:gd name="connsiteY8" fmla="*/ 312096 h 5001704"/>
              <a:gd name="connsiteX9" fmla="*/ 4525388 w 4993532"/>
              <a:gd name="connsiteY9" fmla="*/ 468144 h 5001704"/>
              <a:gd name="connsiteX10" fmla="*/ 4681436 w 4993532"/>
              <a:gd name="connsiteY10" fmla="*/ 312096 h 5001704"/>
              <a:gd name="connsiteX11" fmla="*/ 4681436 w 4993532"/>
              <a:gd name="connsiteY11" fmla="*/ 624192 h 5001704"/>
              <a:gd name="connsiteX0" fmla="*/ 0 w 4993532"/>
              <a:gd name="connsiteY0" fmla="*/ 936287 h 5001704"/>
              <a:gd name="connsiteX1" fmla="*/ 312096 w 4993532"/>
              <a:gd name="connsiteY1" fmla="*/ 624191 h 5001704"/>
              <a:gd name="connsiteX2" fmla="*/ 866586 w 4993532"/>
              <a:gd name="connsiteY2" fmla="*/ 624191 h 5001704"/>
              <a:gd name="connsiteX3" fmla="*/ 1583366 w 4993532"/>
              <a:gd name="connsiteY3" fmla="*/ 624191 h 5001704"/>
              <a:gd name="connsiteX4" fmla="*/ 2340719 w 4993532"/>
              <a:gd name="connsiteY4" fmla="*/ 624192 h 5001704"/>
              <a:gd name="connsiteX5" fmla="*/ 3098071 w 4993532"/>
              <a:gd name="connsiteY5" fmla="*/ 624192 h 5001704"/>
              <a:gd name="connsiteX6" fmla="*/ 4369341 w 4993532"/>
              <a:gd name="connsiteY6" fmla="*/ 624192 h 5001704"/>
              <a:gd name="connsiteX7" fmla="*/ 4369341 w 4993532"/>
              <a:gd name="connsiteY7" fmla="*/ 312096 h 5001704"/>
              <a:gd name="connsiteX8" fmla="*/ 4681437 w 4993532"/>
              <a:gd name="connsiteY8" fmla="*/ 0 h 5001704"/>
              <a:gd name="connsiteX9" fmla="*/ 4993533 w 4993532"/>
              <a:gd name="connsiteY9" fmla="*/ 312096 h 5001704"/>
              <a:gd name="connsiteX10" fmla="*/ 4993532 w 4993532"/>
              <a:gd name="connsiteY10" fmla="*/ 4065417 h 5001704"/>
              <a:gd name="connsiteX11" fmla="*/ 4681436 w 4993532"/>
              <a:gd name="connsiteY11" fmla="*/ 4377513 h 5001704"/>
              <a:gd name="connsiteX12" fmla="*/ 3924084 w 4993532"/>
              <a:gd name="connsiteY12" fmla="*/ 4377513 h 5001704"/>
              <a:gd name="connsiteX13" fmla="*/ 3207304 w 4993532"/>
              <a:gd name="connsiteY13" fmla="*/ 4377513 h 5001704"/>
              <a:gd name="connsiteX14" fmla="*/ 2531097 w 4993532"/>
              <a:gd name="connsiteY14" fmla="*/ 4377513 h 5001704"/>
              <a:gd name="connsiteX15" fmla="*/ 1814317 w 4993532"/>
              <a:gd name="connsiteY15" fmla="*/ 4377513 h 5001704"/>
              <a:gd name="connsiteX16" fmla="*/ 624192 w 4993532"/>
              <a:gd name="connsiteY16" fmla="*/ 4377513 h 5001704"/>
              <a:gd name="connsiteX17" fmla="*/ 624192 w 4993532"/>
              <a:gd name="connsiteY17" fmla="*/ 4689608 h 5001704"/>
              <a:gd name="connsiteX18" fmla="*/ 312096 w 4993532"/>
              <a:gd name="connsiteY18" fmla="*/ 5001704 h 5001704"/>
              <a:gd name="connsiteX19" fmla="*/ 0 w 4993532"/>
              <a:gd name="connsiteY19" fmla="*/ 4689608 h 5001704"/>
              <a:gd name="connsiteX20" fmla="*/ 0 w 4993532"/>
              <a:gd name="connsiteY20" fmla="*/ 4176654 h 5001704"/>
              <a:gd name="connsiteX21" fmla="*/ 0 w 4993532"/>
              <a:gd name="connsiteY21" fmla="*/ 3476034 h 5001704"/>
              <a:gd name="connsiteX22" fmla="*/ 0 w 4993532"/>
              <a:gd name="connsiteY22" fmla="*/ 2775414 h 5001704"/>
              <a:gd name="connsiteX23" fmla="*/ 0 w 4993532"/>
              <a:gd name="connsiteY23" fmla="*/ 2149861 h 5001704"/>
              <a:gd name="connsiteX24" fmla="*/ 0 w 4993532"/>
              <a:gd name="connsiteY24" fmla="*/ 1524307 h 5001704"/>
              <a:gd name="connsiteX25" fmla="*/ 0 w 4993532"/>
              <a:gd name="connsiteY25" fmla="*/ 936287 h 5001704"/>
              <a:gd name="connsiteX26" fmla="*/ 4369341 w 4993532"/>
              <a:gd name="connsiteY26" fmla="*/ 624192 h 5001704"/>
              <a:gd name="connsiteX27" fmla="*/ 4681436 w 4993532"/>
              <a:gd name="connsiteY27" fmla="*/ 624192 h 5001704"/>
              <a:gd name="connsiteX28" fmla="*/ 4993532 w 4993532"/>
              <a:gd name="connsiteY28" fmla="*/ 312096 h 5001704"/>
              <a:gd name="connsiteX29" fmla="*/ 4681436 w 4993532"/>
              <a:gd name="connsiteY29" fmla="*/ 624192 h 5001704"/>
              <a:gd name="connsiteX30" fmla="*/ 4681436 w 4993532"/>
              <a:gd name="connsiteY30" fmla="*/ 312096 h 5001704"/>
              <a:gd name="connsiteX31" fmla="*/ 4525388 w 4993532"/>
              <a:gd name="connsiteY31" fmla="*/ 468144 h 5001704"/>
              <a:gd name="connsiteX32" fmla="*/ 4369340 w 4993532"/>
              <a:gd name="connsiteY32" fmla="*/ 312096 h 5001704"/>
              <a:gd name="connsiteX33" fmla="*/ 312096 w 4993532"/>
              <a:gd name="connsiteY33" fmla="*/ 1248383 h 5001704"/>
              <a:gd name="connsiteX34" fmla="*/ 312096 w 4993532"/>
              <a:gd name="connsiteY34" fmla="*/ 936287 h 5001704"/>
              <a:gd name="connsiteX35" fmla="*/ 468144 w 4993532"/>
              <a:gd name="connsiteY35" fmla="*/ 780239 h 5001704"/>
              <a:gd name="connsiteX36" fmla="*/ 624192 w 4993532"/>
              <a:gd name="connsiteY36" fmla="*/ 936287 h 5001704"/>
              <a:gd name="connsiteX37" fmla="*/ 312096 w 4993532"/>
              <a:gd name="connsiteY37" fmla="*/ 1248383 h 5001704"/>
              <a:gd name="connsiteX38" fmla="*/ 0 w 4993532"/>
              <a:gd name="connsiteY38" fmla="*/ 936287 h 5001704"/>
              <a:gd name="connsiteX39" fmla="*/ 624192 w 4993532"/>
              <a:gd name="connsiteY39" fmla="*/ 936287 h 5001704"/>
              <a:gd name="connsiteX40" fmla="*/ 624192 w 4993532"/>
              <a:gd name="connsiteY40" fmla="*/ 1590120 h 5001704"/>
              <a:gd name="connsiteX41" fmla="*/ 624192 w 4993532"/>
              <a:gd name="connsiteY41" fmla="*/ 2175128 h 5001704"/>
              <a:gd name="connsiteX42" fmla="*/ 624192 w 4993532"/>
              <a:gd name="connsiteY42" fmla="*/ 2760137 h 5001704"/>
              <a:gd name="connsiteX43" fmla="*/ 624192 w 4993532"/>
              <a:gd name="connsiteY43" fmla="*/ 3517207 h 5001704"/>
              <a:gd name="connsiteX44" fmla="*/ 624192 w 4993532"/>
              <a:gd name="connsiteY44" fmla="*/ 4377513 h 500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993532" h="5001704" stroke="0" extrusionOk="0">
                <a:moveTo>
                  <a:pt x="4993532" y="312096"/>
                </a:moveTo>
                <a:cubicBezTo>
                  <a:pt x="4980589" y="476175"/>
                  <a:pt x="4854636" y="612373"/>
                  <a:pt x="4681436" y="624192"/>
                </a:cubicBezTo>
                <a:cubicBezTo>
                  <a:pt x="4671208" y="509217"/>
                  <a:pt x="4694157" y="381143"/>
                  <a:pt x="4681436" y="312096"/>
                </a:cubicBezTo>
                <a:cubicBezTo>
                  <a:pt x="4680022" y="396541"/>
                  <a:pt x="4615034" y="469082"/>
                  <a:pt x="4525388" y="468144"/>
                </a:cubicBezTo>
                <a:cubicBezTo>
                  <a:pt x="4434976" y="461489"/>
                  <a:pt x="4365603" y="393588"/>
                  <a:pt x="4369340" y="312096"/>
                </a:cubicBezTo>
                <a:cubicBezTo>
                  <a:pt x="4365269" y="399291"/>
                  <a:pt x="4380644" y="526199"/>
                  <a:pt x="4369341" y="624192"/>
                </a:cubicBezTo>
                <a:cubicBezTo>
                  <a:pt x="4072550" y="627470"/>
                  <a:pt x="3938863" y="638918"/>
                  <a:pt x="3611989" y="624192"/>
                </a:cubicBezTo>
                <a:cubicBezTo>
                  <a:pt x="3285115" y="609466"/>
                  <a:pt x="3202737" y="646480"/>
                  <a:pt x="2976354" y="624192"/>
                </a:cubicBezTo>
                <a:cubicBezTo>
                  <a:pt x="2749971" y="601904"/>
                  <a:pt x="2539877" y="631566"/>
                  <a:pt x="2340719" y="624192"/>
                </a:cubicBezTo>
                <a:cubicBezTo>
                  <a:pt x="2141562" y="616818"/>
                  <a:pt x="1928915" y="597241"/>
                  <a:pt x="1583366" y="624192"/>
                </a:cubicBezTo>
                <a:cubicBezTo>
                  <a:pt x="1237817" y="651143"/>
                  <a:pt x="915998" y="572270"/>
                  <a:pt x="312096" y="624192"/>
                </a:cubicBezTo>
                <a:cubicBezTo>
                  <a:pt x="152539" y="606891"/>
                  <a:pt x="-28955" y="786917"/>
                  <a:pt x="0" y="936288"/>
                </a:cubicBezTo>
                <a:cubicBezTo>
                  <a:pt x="1097" y="1196068"/>
                  <a:pt x="2072" y="1235101"/>
                  <a:pt x="0" y="1486775"/>
                </a:cubicBezTo>
                <a:cubicBezTo>
                  <a:pt x="-2072" y="1738449"/>
                  <a:pt x="8658" y="1930636"/>
                  <a:pt x="0" y="2074795"/>
                </a:cubicBezTo>
                <a:cubicBezTo>
                  <a:pt x="-8658" y="2218954"/>
                  <a:pt x="-22389" y="2410547"/>
                  <a:pt x="0" y="2587749"/>
                </a:cubicBezTo>
                <a:cubicBezTo>
                  <a:pt x="22389" y="2764951"/>
                  <a:pt x="15310" y="3004437"/>
                  <a:pt x="0" y="3213302"/>
                </a:cubicBezTo>
                <a:cubicBezTo>
                  <a:pt x="-15310" y="3422167"/>
                  <a:pt x="29802" y="3583685"/>
                  <a:pt x="0" y="3838855"/>
                </a:cubicBezTo>
                <a:cubicBezTo>
                  <a:pt x="-29802" y="4094025"/>
                  <a:pt x="9351" y="4357899"/>
                  <a:pt x="0" y="4689608"/>
                </a:cubicBezTo>
                <a:cubicBezTo>
                  <a:pt x="-14970" y="4884315"/>
                  <a:pt x="146504" y="4962378"/>
                  <a:pt x="312096" y="5001704"/>
                </a:cubicBezTo>
                <a:cubicBezTo>
                  <a:pt x="488698" y="5012167"/>
                  <a:pt x="643275" y="4875239"/>
                  <a:pt x="624192" y="4689608"/>
                </a:cubicBezTo>
                <a:cubicBezTo>
                  <a:pt x="633989" y="4536934"/>
                  <a:pt x="619406" y="4466442"/>
                  <a:pt x="624192" y="4377513"/>
                </a:cubicBezTo>
                <a:cubicBezTo>
                  <a:pt x="863225" y="4354747"/>
                  <a:pt x="989208" y="4405153"/>
                  <a:pt x="1259827" y="4377513"/>
                </a:cubicBezTo>
                <a:cubicBezTo>
                  <a:pt x="1530447" y="4349873"/>
                  <a:pt x="1615131" y="4387790"/>
                  <a:pt x="1814317" y="4377513"/>
                </a:cubicBezTo>
                <a:cubicBezTo>
                  <a:pt x="2013503" y="4367237"/>
                  <a:pt x="2279135" y="4395446"/>
                  <a:pt x="2531097" y="4377513"/>
                </a:cubicBezTo>
                <a:cubicBezTo>
                  <a:pt x="2783059" y="4359580"/>
                  <a:pt x="2942883" y="4362526"/>
                  <a:pt x="3247876" y="4377513"/>
                </a:cubicBezTo>
                <a:cubicBezTo>
                  <a:pt x="3552869" y="4392500"/>
                  <a:pt x="3695224" y="4382525"/>
                  <a:pt x="3883511" y="4377513"/>
                </a:cubicBezTo>
                <a:cubicBezTo>
                  <a:pt x="4071798" y="4372501"/>
                  <a:pt x="4381123" y="4339305"/>
                  <a:pt x="4681436" y="4377513"/>
                </a:cubicBezTo>
                <a:cubicBezTo>
                  <a:pt x="4888985" y="4356929"/>
                  <a:pt x="4992036" y="4255062"/>
                  <a:pt x="4993532" y="4065417"/>
                </a:cubicBezTo>
                <a:cubicBezTo>
                  <a:pt x="5011941" y="3925732"/>
                  <a:pt x="4986301" y="3547760"/>
                  <a:pt x="4993532" y="3402330"/>
                </a:cubicBezTo>
                <a:cubicBezTo>
                  <a:pt x="5000763" y="3256900"/>
                  <a:pt x="5018555" y="2933686"/>
                  <a:pt x="4993532" y="2739244"/>
                </a:cubicBezTo>
                <a:cubicBezTo>
                  <a:pt x="4968509" y="2544802"/>
                  <a:pt x="4976571" y="2389791"/>
                  <a:pt x="4993532" y="2188757"/>
                </a:cubicBezTo>
                <a:cubicBezTo>
                  <a:pt x="5010493" y="1987723"/>
                  <a:pt x="5014202" y="1841738"/>
                  <a:pt x="4993532" y="1638269"/>
                </a:cubicBezTo>
                <a:cubicBezTo>
                  <a:pt x="4972862" y="1434800"/>
                  <a:pt x="4975503" y="1168754"/>
                  <a:pt x="4993532" y="937649"/>
                </a:cubicBezTo>
                <a:cubicBezTo>
                  <a:pt x="5011561" y="706544"/>
                  <a:pt x="4995893" y="539947"/>
                  <a:pt x="4993532" y="312096"/>
                </a:cubicBezTo>
                <a:close/>
                <a:moveTo>
                  <a:pt x="312096" y="1248383"/>
                </a:moveTo>
                <a:cubicBezTo>
                  <a:pt x="463262" y="1235523"/>
                  <a:pt x="616208" y="1108153"/>
                  <a:pt x="624192" y="936287"/>
                </a:cubicBezTo>
                <a:cubicBezTo>
                  <a:pt x="619558" y="841356"/>
                  <a:pt x="556022" y="781293"/>
                  <a:pt x="468144" y="780239"/>
                </a:cubicBezTo>
                <a:cubicBezTo>
                  <a:pt x="393263" y="764381"/>
                  <a:pt x="298839" y="848789"/>
                  <a:pt x="312096" y="936287"/>
                </a:cubicBezTo>
                <a:cubicBezTo>
                  <a:pt x="306621" y="1003282"/>
                  <a:pt x="300394" y="1096577"/>
                  <a:pt x="312096" y="1248383"/>
                </a:cubicBezTo>
                <a:close/>
              </a:path>
              <a:path w="4993532" h="5001704" fill="darkenLess" stroke="0" extrusionOk="0">
                <a:moveTo>
                  <a:pt x="312096" y="1248383"/>
                </a:moveTo>
                <a:cubicBezTo>
                  <a:pt x="455839" y="1276142"/>
                  <a:pt x="622096" y="1118365"/>
                  <a:pt x="624192" y="936287"/>
                </a:cubicBezTo>
                <a:cubicBezTo>
                  <a:pt x="618575" y="849276"/>
                  <a:pt x="547379" y="781788"/>
                  <a:pt x="468144" y="780239"/>
                </a:cubicBezTo>
                <a:cubicBezTo>
                  <a:pt x="394784" y="796148"/>
                  <a:pt x="312124" y="836748"/>
                  <a:pt x="312096" y="936287"/>
                </a:cubicBezTo>
                <a:cubicBezTo>
                  <a:pt x="316706" y="1007696"/>
                  <a:pt x="309010" y="1114008"/>
                  <a:pt x="312096" y="1248383"/>
                </a:cubicBezTo>
                <a:close/>
                <a:moveTo>
                  <a:pt x="4681436" y="624192"/>
                </a:moveTo>
                <a:cubicBezTo>
                  <a:pt x="4850814" y="656434"/>
                  <a:pt x="4989293" y="481659"/>
                  <a:pt x="4993532" y="312096"/>
                </a:cubicBezTo>
                <a:cubicBezTo>
                  <a:pt x="4995066" y="146859"/>
                  <a:pt x="4817805" y="13008"/>
                  <a:pt x="4681436" y="0"/>
                </a:cubicBezTo>
                <a:cubicBezTo>
                  <a:pt x="4516936" y="17253"/>
                  <a:pt x="4374732" y="140828"/>
                  <a:pt x="4369340" y="312096"/>
                </a:cubicBezTo>
                <a:cubicBezTo>
                  <a:pt x="4370717" y="415824"/>
                  <a:pt x="4439665" y="475566"/>
                  <a:pt x="4525388" y="468144"/>
                </a:cubicBezTo>
                <a:cubicBezTo>
                  <a:pt x="4610185" y="469657"/>
                  <a:pt x="4693620" y="413269"/>
                  <a:pt x="4681436" y="312096"/>
                </a:cubicBezTo>
                <a:cubicBezTo>
                  <a:pt x="4694451" y="436403"/>
                  <a:pt x="4696582" y="494576"/>
                  <a:pt x="4681436" y="624192"/>
                </a:cubicBezTo>
                <a:close/>
              </a:path>
              <a:path w="4993532" h="5001704" fill="none" extrusionOk="0">
                <a:moveTo>
                  <a:pt x="0" y="936287"/>
                </a:moveTo>
                <a:cubicBezTo>
                  <a:pt x="36800" y="763281"/>
                  <a:pt x="120745" y="658453"/>
                  <a:pt x="312096" y="624191"/>
                </a:cubicBezTo>
                <a:cubicBezTo>
                  <a:pt x="512406" y="614976"/>
                  <a:pt x="652067" y="609651"/>
                  <a:pt x="866586" y="624191"/>
                </a:cubicBezTo>
                <a:cubicBezTo>
                  <a:pt x="1081105" y="638732"/>
                  <a:pt x="1426188" y="619259"/>
                  <a:pt x="1583366" y="624191"/>
                </a:cubicBezTo>
                <a:cubicBezTo>
                  <a:pt x="1740544" y="629123"/>
                  <a:pt x="2015051" y="601727"/>
                  <a:pt x="2340719" y="624192"/>
                </a:cubicBezTo>
                <a:cubicBezTo>
                  <a:pt x="2666387" y="646656"/>
                  <a:pt x="2932121" y="590142"/>
                  <a:pt x="3098071" y="624192"/>
                </a:cubicBezTo>
                <a:cubicBezTo>
                  <a:pt x="3264021" y="658242"/>
                  <a:pt x="4029285" y="653769"/>
                  <a:pt x="4369341" y="624192"/>
                </a:cubicBezTo>
                <a:cubicBezTo>
                  <a:pt x="4354091" y="508261"/>
                  <a:pt x="4354692" y="413470"/>
                  <a:pt x="4369341" y="312096"/>
                </a:cubicBezTo>
                <a:cubicBezTo>
                  <a:pt x="4395603" y="127352"/>
                  <a:pt x="4487034" y="-20488"/>
                  <a:pt x="4681437" y="0"/>
                </a:cubicBezTo>
                <a:cubicBezTo>
                  <a:pt x="4875739" y="2946"/>
                  <a:pt x="4993540" y="134695"/>
                  <a:pt x="4993533" y="312096"/>
                </a:cubicBezTo>
                <a:cubicBezTo>
                  <a:pt x="4952677" y="1495778"/>
                  <a:pt x="5153322" y="2866744"/>
                  <a:pt x="4993532" y="4065417"/>
                </a:cubicBezTo>
                <a:cubicBezTo>
                  <a:pt x="5004716" y="4233583"/>
                  <a:pt x="4871886" y="4349678"/>
                  <a:pt x="4681436" y="4377513"/>
                </a:cubicBezTo>
                <a:cubicBezTo>
                  <a:pt x="4508389" y="4407189"/>
                  <a:pt x="4295747" y="4359006"/>
                  <a:pt x="3924084" y="4377513"/>
                </a:cubicBezTo>
                <a:cubicBezTo>
                  <a:pt x="3552421" y="4396020"/>
                  <a:pt x="3372847" y="4395297"/>
                  <a:pt x="3207304" y="4377513"/>
                </a:cubicBezTo>
                <a:cubicBezTo>
                  <a:pt x="3041761" y="4359729"/>
                  <a:pt x="2846070" y="4379139"/>
                  <a:pt x="2531097" y="4377513"/>
                </a:cubicBezTo>
                <a:cubicBezTo>
                  <a:pt x="2216124" y="4375887"/>
                  <a:pt x="2132830" y="4361254"/>
                  <a:pt x="1814317" y="4377513"/>
                </a:cubicBezTo>
                <a:cubicBezTo>
                  <a:pt x="1495804" y="4393772"/>
                  <a:pt x="1069828" y="4384264"/>
                  <a:pt x="624192" y="4377513"/>
                </a:cubicBezTo>
                <a:cubicBezTo>
                  <a:pt x="620217" y="4508944"/>
                  <a:pt x="631880" y="4580750"/>
                  <a:pt x="624192" y="4689608"/>
                </a:cubicBezTo>
                <a:cubicBezTo>
                  <a:pt x="655337" y="4863826"/>
                  <a:pt x="488789" y="4993926"/>
                  <a:pt x="312096" y="5001704"/>
                </a:cubicBezTo>
                <a:cubicBezTo>
                  <a:pt x="142956" y="4996388"/>
                  <a:pt x="-6820" y="4860078"/>
                  <a:pt x="0" y="4689608"/>
                </a:cubicBezTo>
                <a:cubicBezTo>
                  <a:pt x="-3812" y="4470361"/>
                  <a:pt x="-19028" y="4311341"/>
                  <a:pt x="0" y="4176654"/>
                </a:cubicBezTo>
                <a:cubicBezTo>
                  <a:pt x="19028" y="4041967"/>
                  <a:pt x="-3872" y="3769509"/>
                  <a:pt x="0" y="3476034"/>
                </a:cubicBezTo>
                <a:cubicBezTo>
                  <a:pt x="3872" y="3182559"/>
                  <a:pt x="1965" y="3055982"/>
                  <a:pt x="0" y="2775414"/>
                </a:cubicBezTo>
                <a:cubicBezTo>
                  <a:pt x="-1965" y="2494846"/>
                  <a:pt x="18126" y="2419928"/>
                  <a:pt x="0" y="2149861"/>
                </a:cubicBezTo>
                <a:cubicBezTo>
                  <a:pt x="-18126" y="1879794"/>
                  <a:pt x="8334" y="1710209"/>
                  <a:pt x="0" y="1524307"/>
                </a:cubicBezTo>
                <a:cubicBezTo>
                  <a:pt x="-8334" y="1338405"/>
                  <a:pt x="-8227" y="1124703"/>
                  <a:pt x="0" y="936287"/>
                </a:cubicBezTo>
                <a:close/>
                <a:moveTo>
                  <a:pt x="4369341" y="624192"/>
                </a:moveTo>
                <a:cubicBezTo>
                  <a:pt x="4450627" y="626435"/>
                  <a:pt x="4587871" y="615325"/>
                  <a:pt x="4681436" y="624192"/>
                </a:cubicBezTo>
                <a:cubicBezTo>
                  <a:pt x="4824572" y="615815"/>
                  <a:pt x="5011534" y="501329"/>
                  <a:pt x="4993532" y="312096"/>
                </a:cubicBezTo>
                <a:moveTo>
                  <a:pt x="4681436" y="624192"/>
                </a:moveTo>
                <a:cubicBezTo>
                  <a:pt x="4691491" y="497085"/>
                  <a:pt x="4669418" y="458618"/>
                  <a:pt x="4681436" y="312096"/>
                </a:cubicBezTo>
                <a:cubicBezTo>
                  <a:pt x="4678362" y="378756"/>
                  <a:pt x="4613416" y="450355"/>
                  <a:pt x="4525388" y="468144"/>
                </a:cubicBezTo>
                <a:cubicBezTo>
                  <a:pt x="4447980" y="451803"/>
                  <a:pt x="4356158" y="399599"/>
                  <a:pt x="4369340" y="312096"/>
                </a:cubicBezTo>
                <a:moveTo>
                  <a:pt x="312096" y="1248383"/>
                </a:moveTo>
                <a:cubicBezTo>
                  <a:pt x="324356" y="1169260"/>
                  <a:pt x="316098" y="1050793"/>
                  <a:pt x="312096" y="936287"/>
                </a:cubicBezTo>
                <a:cubicBezTo>
                  <a:pt x="314762" y="835145"/>
                  <a:pt x="392580" y="780738"/>
                  <a:pt x="468144" y="780239"/>
                </a:cubicBezTo>
                <a:cubicBezTo>
                  <a:pt x="547216" y="776496"/>
                  <a:pt x="631000" y="845391"/>
                  <a:pt x="624192" y="936287"/>
                </a:cubicBezTo>
                <a:cubicBezTo>
                  <a:pt x="595653" y="1093194"/>
                  <a:pt x="520373" y="1266951"/>
                  <a:pt x="312096" y="1248383"/>
                </a:cubicBezTo>
                <a:cubicBezTo>
                  <a:pt x="141938" y="1239511"/>
                  <a:pt x="36108" y="1090297"/>
                  <a:pt x="0" y="936287"/>
                </a:cubicBezTo>
                <a:moveTo>
                  <a:pt x="624192" y="936287"/>
                </a:moveTo>
                <a:cubicBezTo>
                  <a:pt x="644627" y="1165742"/>
                  <a:pt x="621594" y="1264606"/>
                  <a:pt x="624192" y="1590120"/>
                </a:cubicBezTo>
                <a:cubicBezTo>
                  <a:pt x="626790" y="1915634"/>
                  <a:pt x="606295" y="1899217"/>
                  <a:pt x="624192" y="2175128"/>
                </a:cubicBezTo>
                <a:cubicBezTo>
                  <a:pt x="642089" y="2451039"/>
                  <a:pt x="625198" y="2584732"/>
                  <a:pt x="624192" y="2760137"/>
                </a:cubicBezTo>
                <a:cubicBezTo>
                  <a:pt x="623186" y="2935542"/>
                  <a:pt x="589407" y="3212924"/>
                  <a:pt x="624192" y="3517207"/>
                </a:cubicBezTo>
                <a:cubicBezTo>
                  <a:pt x="658978" y="3821490"/>
                  <a:pt x="665359" y="4173662"/>
                  <a:pt x="624192" y="4377513"/>
                </a:cubicBezTo>
              </a:path>
              <a:path w="4993532" h="5001704" fill="none" stroke="0" extrusionOk="0">
                <a:moveTo>
                  <a:pt x="0" y="936287"/>
                </a:moveTo>
                <a:cubicBezTo>
                  <a:pt x="-7112" y="731199"/>
                  <a:pt x="152474" y="627285"/>
                  <a:pt x="312096" y="624191"/>
                </a:cubicBezTo>
                <a:cubicBezTo>
                  <a:pt x="653571" y="632209"/>
                  <a:pt x="731334" y="594495"/>
                  <a:pt x="1028876" y="624191"/>
                </a:cubicBezTo>
                <a:cubicBezTo>
                  <a:pt x="1326418" y="653887"/>
                  <a:pt x="1628505" y="588775"/>
                  <a:pt x="1786228" y="624191"/>
                </a:cubicBezTo>
                <a:cubicBezTo>
                  <a:pt x="1943951" y="659607"/>
                  <a:pt x="2199390" y="593341"/>
                  <a:pt x="2462436" y="624192"/>
                </a:cubicBezTo>
                <a:cubicBezTo>
                  <a:pt x="2725482" y="655043"/>
                  <a:pt x="2868211" y="625331"/>
                  <a:pt x="3016926" y="624192"/>
                </a:cubicBezTo>
                <a:cubicBezTo>
                  <a:pt x="3165641" y="623054"/>
                  <a:pt x="3315179" y="609205"/>
                  <a:pt x="3611989" y="624192"/>
                </a:cubicBezTo>
                <a:cubicBezTo>
                  <a:pt x="3908799" y="639179"/>
                  <a:pt x="4000726" y="640173"/>
                  <a:pt x="4369341" y="624192"/>
                </a:cubicBezTo>
                <a:cubicBezTo>
                  <a:pt x="4381517" y="521056"/>
                  <a:pt x="4380732" y="414894"/>
                  <a:pt x="4369341" y="312096"/>
                </a:cubicBezTo>
                <a:cubicBezTo>
                  <a:pt x="4343673" y="134578"/>
                  <a:pt x="4515634" y="-11481"/>
                  <a:pt x="4681437" y="0"/>
                </a:cubicBezTo>
                <a:cubicBezTo>
                  <a:pt x="4846594" y="-37154"/>
                  <a:pt x="4987410" y="123728"/>
                  <a:pt x="4993533" y="312096"/>
                </a:cubicBezTo>
                <a:cubicBezTo>
                  <a:pt x="5027325" y="1577839"/>
                  <a:pt x="4785831" y="2848758"/>
                  <a:pt x="4993532" y="4065417"/>
                </a:cubicBezTo>
                <a:cubicBezTo>
                  <a:pt x="5008650" y="4241284"/>
                  <a:pt x="4854612" y="4382514"/>
                  <a:pt x="4681436" y="4377513"/>
                </a:cubicBezTo>
                <a:cubicBezTo>
                  <a:pt x="4532587" y="4366890"/>
                  <a:pt x="4332954" y="4402525"/>
                  <a:pt x="4126946" y="4377513"/>
                </a:cubicBezTo>
                <a:cubicBezTo>
                  <a:pt x="3920938" y="4352502"/>
                  <a:pt x="3762788" y="4404679"/>
                  <a:pt x="3572456" y="4377513"/>
                </a:cubicBezTo>
                <a:cubicBezTo>
                  <a:pt x="3382124" y="4350348"/>
                  <a:pt x="3250735" y="4362898"/>
                  <a:pt x="2977394" y="4377513"/>
                </a:cubicBezTo>
                <a:cubicBezTo>
                  <a:pt x="2704053" y="4392128"/>
                  <a:pt x="2535021" y="4410935"/>
                  <a:pt x="2220041" y="4377513"/>
                </a:cubicBezTo>
                <a:cubicBezTo>
                  <a:pt x="1905061" y="4344091"/>
                  <a:pt x="1735685" y="4375917"/>
                  <a:pt x="1543834" y="4377513"/>
                </a:cubicBezTo>
                <a:cubicBezTo>
                  <a:pt x="1351983" y="4379109"/>
                  <a:pt x="962053" y="4350128"/>
                  <a:pt x="624192" y="4377513"/>
                </a:cubicBezTo>
                <a:cubicBezTo>
                  <a:pt x="634043" y="4514705"/>
                  <a:pt x="628070" y="4598206"/>
                  <a:pt x="624192" y="4689608"/>
                </a:cubicBezTo>
                <a:cubicBezTo>
                  <a:pt x="609732" y="4852463"/>
                  <a:pt x="462326" y="4990473"/>
                  <a:pt x="312096" y="5001704"/>
                </a:cubicBezTo>
                <a:cubicBezTo>
                  <a:pt x="144981" y="5020114"/>
                  <a:pt x="5254" y="4861308"/>
                  <a:pt x="0" y="4689608"/>
                </a:cubicBezTo>
                <a:cubicBezTo>
                  <a:pt x="2688" y="4461926"/>
                  <a:pt x="-16204" y="4377733"/>
                  <a:pt x="0" y="4101588"/>
                </a:cubicBezTo>
                <a:cubicBezTo>
                  <a:pt x="16204" y="3825443"/>
                  <a:pt x="-3682" y="3588885"/>
                  <a:pt x="0" y="3438501"/>
                </a:cubicBezTo>
                <a:cubicBezTo>
                  <a:pt x="3682" y="3288117"/>
                  <a:pt x="-34834" y="2888994"/>
                  <a:pt x="0" y="2737881"/>
                </a:cubicBezTo>
                <a:cubicBezTo>
                  <a:pt x="34834" y="2586768"/>
                  <a:pt x="23922" y="2325312"/>
                  <a:pt x="0" y="2149861"/>
                </a:cubicBezTo>
                <a:cubicBezTo>
                  <a:pt x="-23922" y="1974410"/>
                  <a:pt x="-23507" y="1870910"/>
                  <a:pt x="0" y="1599374"/>
                </a:cubicBezTo>
                <a:cubicBezTo>
                  <a:pt x="23507" y="1327838"/>
                  <a:pt x="-16076" y="1176437"/>
                  <a:pt x="0" y="936287"/>
                </a:cubicBezTo>
                <a:close/>
                <a:moveTo>
                  <a:pt x="4369341" y="624192"/>
                </a:moveTo>
                <a:cubicBezTo>
                  <a:pt x="4522870" y="625966"/>
                  <a:pt x="4580946" y="623411"/>
                  <a:pt x="4681436" y="624192"/>
                </a:cubicBezTo>
                <a:cubicBezTo>
                  <a:pt x="4855029" y="609437"/>
                  <a:pt x="5014068" y="520980"/>
                  <a:pt x="4993532" y="312096"/>
                </a:cubicBezTo>
                <a:moveTo>
                  <a:pt x="4681436" y="624192"/>
                </a:moveTo>
                <a:cubicBezTo>
                  <a:pt x="4666919" y="487869"/>
                  <a:pt x="4684306" y="380518"/>
                  <a:pt x="4681436" y="312096"/>
                </a:cubicBezTo>
                <a:cubicBezTo>
                  <a:pt x="4692739" y="384966"/>
                  <a:pt x="4628184" y="459159"/>
                  <a:pt x="4525388" y="468144"/>
                </a:cubicBezTo>
                <a:cubicBezTo>
                  <a:pt x="4425666" y="475166"/>
                  <a:pt x="4362049" y="413785"/>
                  <a:pt x="4369340" y="312096"/>
                </a:cubicBezTo>
                <a:moveTo>
                  <a:pt x="312096" y="1248383"/>
                </a:moveTo>
                <a:cubicBezTo>
                  <a:pt x="319548" y="1153235"/>
                  <a:pt x="314355" y="1054105"/>
                  <a:pt x="312096" y="936287"/>
                </a:cubicBezTo>
                <a:cubicBezTo>
                  <a:pt x="303157" y="854871"/>
                  <a:pt x="368516" y="792438"/>
                  <a:pt x="468144" y="780239"/>
                </a:cubicBezTo>
                <a:cubicBezTo>
                  <a:pt x="563987" y="794457"/>
                  <a:pt x="612873" y="835532"/>
                  <a:pt x="624192" y="936287"/>
                </a:cubicBezTo>
                <a:cubicBezTo>
                  <a:pt x="657314" y="1108498"/>
                  <a:pt x="488636" y="1249742"/>
                  <a:pt x="312096" y="1248383"/>
                </a:cubicBezTo>
                <a:cubicBezTo>
                  <a:pt x="126816" y="1220372"/>
                  <a:pt x="-10399" y="1129167"/>
                  <a:pt x="0" y="936287"/>
                </a:cubicBezTo>
                <a:moveTo>
                  <a:pt x="624192" y="936287"/>
                </a:moveTo>
                <a:cubicBezTo>
                  <a:pt x="599834" y="1222614"/>
                  <a:pt x="647184" y="1345845"/>
                  <a:pt x="624192" y="1555708"/>
                </a:cubicBezTo>
                <a:cubicBezTo>
                  <a:pt x="601200" y="1765571"/>
                  <a:pt x="614727" y="1970582"/>
                  <a:pt x="624192" y="2243953"/>
                </a:cubicBezTo>
                <a:cubicBezTo>
                  <a:pt x="633657" y="2517324"/>
                  <a:pt x="643055" y="2686178"/>
                  <a:pt x="624192" y="2863374"/>
                </a:cubicBezTo>
                <a:cubicBezTo>
                  <a:pt x="605329" y="3040570"/>
                  <a:pt x="646110" y="3292747"/>
                  <a:pt x="624192" y="3551619"/>
                </a:cubicBezTo>
                <a:cubicBezTo>
                  <a:pt x="602274" y="3810491"/>
                  <a:pt x="645342" y="4103875"/>
                  <a:pt x="624192" y="4377513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Među poznatijim 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ženskim časopisima bio je zagrebački </a:t>
            </a:r>
            <a:r>
              <a:rPr lang="pl-PL" sz="2800" b="1" i="1" dirty="0">
                <a:solidFill>
                  <a:schemeClr val="tx1"/>
                </a:solidFill>
                <a:effectLst/>
              </a:rPr>
              <a:t>Ženski list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. </a:t>
            </a:r>
            <a:endParaRPr lang="pl-PL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2800" b="1" i="0" dirty="0" smtClean="0">
                <a:solidFill>
                  <a:schemeClr val="tx1"/>
                </a:solidFill>
                <a:effectLst/>
              </a:rPr>
              <a:t>   Urednica 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i autorica </a:t>
            </a:r>
            <a:r>
              <a:rPr lang="pl-PL" sz="2800" b="1" i="0" dirty="0" smtClean="0">
                <a:solidFill>
                  <a:schemeClr val="tx1"/>
                </a:solidFill>
                <a:effectLst/>
              </a:rPr>
              <a:t>većine 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tekstova bila je </a:t>
            </a:r>
            <a:endParaRPr lang="pl-PL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2800" b="1" i="0" dirty="0" smtClean="0">
                <a:solidFill>
                  <a:schemeClr val="tx1"/>
                </a:solidFill>
                <a:effectLst/>
              </a:rPr>
              <a:t>Marija 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Jurić Zagorka.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94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59188407"/>
              </p:ext>
            </p:extLst>
          </p:nvPr>
        </p:nvGraphicFramePr>
        <p:xfrm>
          <a:off x="518474" y="2241271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Pravo glasa i izbori</a:t>
            </a:r>
          </a:p>
        </p:txBody>
      </p:sp>
    </p:spTree>
    <p:extLst>
      <p:ext uri="{BB962C8B-B14F-4D97-AF65-F5344CB8AC3E}">
        <p14:creationId xmlns:p14="http://schemas.microsoft.com/office/powerpoint/2010/main" xmlns="" val="296257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81C813F-3FC2-4E85-8D08-44C31A08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591" y="2818614"/>
            <a:ext cx="2622116" cy="3709446"/>
          </a:xfrm>
          <a:prstGeom prst="rect">
            <a:avLst/>
          </a:prstGeom>
        </p:spPr>
      </p:pic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xmlns="" id="{781E251F-2BFB-42B0-B8F5-B05A5B19B91C}"/>
              </a:ext>
            </a:extLst>
          </p:cNvPr>
          <p:cNvSpPr/>
          <p:nvPr/>
        </p:nvSpPr>
        <p:spPr>
          <a:xfrm>
            <a:off x="410452" y="1593130"/>
            <a:ext cx="8545012" cy="4270342"/>
          </a:xfrm>
          <a:custGeom>
            <a:avLst/>
            <a:gdLst>
              <a:gd name="connsiteX0" fmla="*/ 9315174 w 8545012"/>
              <a:gd name="connsiteY0" fmla="*/ 2011715 h 4270342"/>
              <a:gd name="connsiteX1" fmla="*/ 8892001 w 8545012"/>
              <a:gd name="connsiteY1" fmla="*/ 2234182 h 4270342"/>
              <a:gd name="connsiteX2" fmla="*/ 8501380 w 8545012"/>
              <a:gd name="connsiteY2" fmla="*/ 2439537 h 4270342"/>
              <a:gd name="connsiteX3" fmla="*/ 4222661 w 8545012"/>
              <a:gd name="connsiteY3" fmla="*/ 4270197 h 4270342"/>
              <a:gd name="connsiteX4" fmla="*/ 5409 w 8545012"/>
              <a:gd name="connsiteY4" fmla="*/ 2242579 h 4270342"/>
              <a:gd name="connsiteX5" fmla="*/ 4115023 w 8545012"/>
              <a:gd name="connsiteY5" fmla="*/ 1452 h 4270342"/>
              <a:gd name="connsiteX6" fmla="*/ 8421601 w 8545012"/>
              <a:gd name="connsiteY6" fmla="*/ 1625694 h 4270342"/>
              <a:gd name="connsiteX7" fmla="*/ 8859452 w 8545012"/>
              <a:gd name="connsiteY7" fmla="*/ 1814844 h 4270342"/>
              <a:gd name="connsiteX8" fmla="*/ 9315174 w 8545012"/>
              <a:gd name="connsiteY8" fmla="*/ 2011715 h 427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012" h="4270342" fill="none" extrusionOk="0">
                <a:moveTo>
                  <a:pt x="9315174" y="2011715"/>
                </a:moveTo>
                <a:cubicBezTo>
                  <a:pt x="9183504" y="2080932"/>
                  <a:pt x="9068118" y="2123363"/>
                  <a:pt x="8892001" y="2234182"/>
                </a:cubicBezTo>
                <a:cubicBezTo>
                  <a:pt x="8715884" y="2345001"/>
                  <a:pt x="8611635" y="2392929"/>
                  <a:pt x="8501380" y="2439537"/>
                </a:cubicBezTo>
                <a:cubicBezTo>
                  <a:pt x="8337512" y="3626841"/>
                  <a:pt x="6625844" y="4070155"/>
                  <a:pt x="4222661" y="4270197"/>
                </a:cubicBezTo>
                <a:cubicBezTo>
                  <a:pt x="1972833" y="4184371"/>
                  <a:pt x="189486" y="3529380"/>
                  <a:pt x="5409" y="2242579"/>
                </a:cubicBezTo>
                <a:cubicBezTo>
                  <a:pt x="-270055" y="803542"/>
                  <a:pt x="1536814" y="-238574"/>
                  <a:pt x="4115023" y="1452"/>
                </a:cubicBezTo>
                <a:cubicBezTo>
                  <a:pt x="6052950" y="-11433"/>
                  <a:pt x="7775398" y="792257"/>
                  <a:pt x="8421601" y="1625694"/>
                </a:cubicBezTo>
                <a:cubicBezTo>
                  <a:pt x="8549744" y="1656594"/>
                  <a:pt x="8721848" y="1742680"/>
                  <a:pt x="8859452" y="1814844"/>
                </a:cubicBezTo>
                <a:cubicBezTo>
                  <a:pt x="8997056" y="1887009"/>
                  <a:pt x="9101201" y="1899037"/>
                  <a:pt x="9315174" y="2011715"/>
                </a:cubicBezTo>
                <a:close/>
              </a:path>
              <a:path w="8545012" h="4270342" stroke="0" extrusionOk="0">
                <a:moveTo>
                  <a:pt x="9315174" y="2011715"/>
                </a:moveTo>
                <a:cubicBezTo>
                  <a:pt x="9213514" y="2042346"/>
                  <a:pt x="9057628" y="2151646"/>
                  <a:pt x="8932691" y="2212791"/>
                </a:cubicBezTo>
                <a:cubicBezTo>
                  <a:pt x="8807754" y="2273937"/>
                  <a:pt x="8629896" y="2379937"/>
                  <a:pt x="8501380" y="2439537"/>
                </a:cubicBezTo>
                <a:cubicBezTo>
                  <a:pt x="8179298" y="3412449"/>
                  <a:pt x="6179980" y="4605957"/>
                  <a:pt x="4222661" y="4270197"/>
                </a:cubicBezTo>
                <a:cubicBezTo>
                  <a:pt x="1828227" y="4111686"/>
                  <a:pt x="86590" y="3383151"/>
                  <a:pt x="5409" y="2242579"/>
                </a:cubicBezTo>
                <a:cubicBezTo>
                  <a:pt x="-204137" y="1063936"/>
                  <a:pt x="1463399" y="-166496"/>
                  <a:pt x="4115023" y="1452"/>
                </a:cubicBezTo>
                <a:cubicBezTo>
                  <a:pt x="6308157" y="163761"/>
                  <a:pt x="7684530" y="559128"/>
                  <a:pt x="8421601" y="1625694"/>
                </a:cubicBezTo>
                <a:cubicBezTo>
                  <a:pt x="8521563" y="1647671"/>
                  <a:pt x="8671758" y="1725562"/>
                  <a:pt x="8841580" y="1807124"/>
                </a:cubicBezTo>
                <a:cubicBezTo>
                  <a:pt x="9011402" y="1888686"/>
                  <a:pt x="9171142" y="1955985"/>
                  <a:pt x="9315174" y="2011715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9013"/>
                      <a:gd name="adj2" fmla="val -28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hr-HR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Nakon pročitanog teksta ispod podnaslova </a:t>
            </a:r>
            <a:r>
              <a:rPr lang="hr-HR" sz="3600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Svakodnevni život </a:t>
            </a:r>
            <a:r>
              <a:rPr lang="hr-HR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55-56), u RB/str. 40 u paru riješite zadatak 4. </a:t>
            </a:r>
            <a:endParaRPr lang="hr-HR" sz="4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61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Svakodnevni život</a:t>
            </a: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2AB460AC-74E8-4FD4-B842-907B994BEA7D}"/>
              </a:ext>
            </a:extLst>
          </p:cNvPr>
          <p:cNvSpPr/>
          <p:nvPr/>
        </p:nvSpPr>
        <p:spPr>
          <a:xfrm rot="21394935">
            <a:off x="434275" y="2193226"/>
            <a:ext cx="5360148" cy="4268459"/>
          </a:xfrm>
          <a:custGeom>
            <a:avLst/>
            <a:gdLst>
              <a:gd name="connsiteX0" fmla="*/ 0 w 5360148"/>
              <a:gd name="connsiteY0" fmla="*/ 0 h 4268459"/>
              <a:gd name="connsiteX1" fmla="*/ 562816 w 5360148"/>
              <a:gd name="connsiteY1" fmla="*/ 0 h 4268459"/>
              <a:gd name="connsiteX2" fmla="*/ 1340037 w 5360148"/>
              <a:gd name="connsiteY2" fmla="*/ 0 h 4268459"/>
              <a:gd name="connsiteX3" fmla="*/ 2010056 w 5360148"/>
              <a:gd name="connsiteY3" fmla="*/ 0 h 4268459"/>
              <a:gd name="connsiteX4" fmla="*/ 2680074 w 5360148"/>
              <a:gd name="connsiteY4" fmla="*/ 0 h 4268459"/>
              <a:gd name="connsiteX5" fmla="*/ 3350093 w 5360148"/>
              <a:gd name="connsiteY5" fmla="*/ 0 h 4268459"/>
              <a:gd name="connsiteX6" fmla="*/ 3966510 w 5360148"/>
              <a:gd name="connsiteY6" fmla="*/ 0 h 4268459"/>
              <a:gd name="connsiteX7" fmla="*/ 4690130 w 5360148"/>
              <a:gd name="connsiteY7" fmla="*/ 0 h 4268459"/>
              <a:gd name="connsiteX8" fmla="*/ 5360148 w 5360148"/>
              <a:gd name="connsiteY8" fmla="*/ 0 h 4268459"/>
              <a:gd name="connsiteX9" fmla="*/ 5360148 w 5360148"/>
              <a:gd name="connsiteY9" fmla="*/ 486128 h 4268459"/>
              <a:gd name="connsiteX10" fmla="*/ 5360148 w 5360148"/>
              <a:gd name="connsiteY10" fmla="*/ 1150108 h 4268459"/>
              <a:gd name="connsiteX11" fmla="*/ 5360148 w 5360148"/>
              <a:gd name="connsiteY11" fmla="*/ 1671806 h 4268459"/>
              <a:gd name="connsiteX12" fmla="*/ 5360148 w 5360148"/>
              <a:gd name="connsiteY12" fmla="*/ 2229075 h 4268459"/>
              <a:gd name="connsiteX13" fmla="*/ 5360148 w 5360148"/>
              <a:gd name="connsiteY13" fmla="*/ 2857485 h 4268459"/>
              <a:gd name="connsiteX14" fmla="*/ 5360148 w 5360148"/>
              <a:gd name="connsiteY14" fmla="*/ 3557035 h 4268459"/>
              <a:gd name="connsiteX15" fmla="*/ 5011550 w 5360148"/>
              <a:gd name="connsiteY15" fmla="*/ 3905633 h 4268459"/>
              <a:gd name="connsiteX16" fmla="*/ 4648724 w 5360148"/>
              <a:gd name="connsiteY16" fmla="*/ 4268459 h 4268459"/>
              <a:gd name="connsiteX17" fmla="*/ 4031108 w 5360148"/>
              <a:gd name="connsiteY17" fmla="*/ 4268459 h 4268459"/>
              <a:gd name="connsiteX18" fmla="*/ 3274030 w 5360148"/>
              <a:gd name="connsiteY18" fmla="*/ 4268459 h 4268459"/>
              <a:gd name="connsiteX19" fmla="*/ 2609926 w 5360148"/>
              <a:gd name="connsiteY19" fmla="*/ 4268459 h 4268459"/>
              <a:gd name="connsiteX20" fmla="*/ 1945823 w 5360148"/>
              <a:gd name="connsiteY20" fmla="*/ 4268459 h 4268459"/>
              <a:gd name="connsiteX21" fmla="*/ 1421181 w 5360148"/>
              <a:gd name="connsiteY21" fmla="*/ 4268459 h 4268459"/>
              <a:gd name="connsiteX22" fmla="*/ 664103 w 5360148"/>
              <a:gd name="connsiteY22" fmla="*/ 4268459 h 4268459"/>
              <a:gd name="connsiteX23" fmla="*/ 0 w 5360148"/>
              <a:gd name="connsiteY23" fmla="*/ 4268459 h 4268459"/>
              <a:gd name="connsiteX24" fmla="*/ 0 w 5360148"/>
              <a:gd name="connsiteY24" fmla="*/ 3615995 h 4268459"/>
              <a:gd name="connsiteX25" fmla="*/ 0 w 5360148"/>
              <a:gd name="connsiteY25" fmla="*/ 3006215 h 4268459"/>
              <a:gd name="connsiteX26" fmla="*/ 0 w 5360148"/>
              <a:gd name="connsiteY26" fmla="*/ 2396435 h 4268459"/>
              <a:gd name="connsiteX27" fmla="*/ 0 w 5360148"/>
              <a:gd name="connsiteY27" fmla="*/ 1743970 h 4268459"/>
              <a:gd name="connsiteX28" fmla="*/ 0 w 5360148"/>
              <a:gd name="connsiteY28" fmla="*/ 1176875 h 4268459"/>
              <a:gd name="connsiteX29" fmla="*/ 0 w 5360148"/>
              <a:gd name="connsiteY29" fmla="*/ 524411 h 4268459"/>
              <a:gd name="connsiteX30" fmla="*/ 0 w 5360148"/>
              <a:gd name="connsiteY30" fmla="*/ 0 h 4268459"/>
              <a:gd name="connsiteX0" fmla="*/ 4648724 w 5360148"/>
              <a:gd name="connsiteY0" fmla="*/ 4268459 h 4268459"/>
              <a:gd name="connsiteX1" fmla="*/ 4791009 w 5360148"/>
              <a:gd name="connsiteY1" fmla="*/ 3699320 h 4268459"/>
              <a:gd name="connsiteX2" fmla="*/ 5360148 w 5360148"/>
              <a:gd name="connsiteY2" fmla="*/ 3557035 h 4268459"/>
              <a:gd name="connsiteX3" fmla="*/ 5004436 w 5360148"/>
              <a:gd name="connsiteY3" fmla="*/ 3912747 h 4268459"/>
              <a:gd name="connsiteX4" fmla="*/ 4648724 w 5360148"/>
              <a:gd name="connsiteY4" fmla="*/ 4268459 h 4268459"/>
              <a:gd name="connsiteX0" fmla="*/ 4648724 w 5360148"/>
              <a:gd name="connsiteY0" fmla="*/ 4268459 h 4268459"/>
              <a:gd name="connsiteX1" fmla="*/ 4791009 w 5360148"/>
              <a:gd name="connsiteY1" fmla="*/ 3699320 h 4268459"/>
              <a:gd name="connsiteX2" fmla="*/ 5360148 w 5360148"/>
              <a:gd name="connsiteY2" fmla="*/ 3557035 h 4268459"/>
              <a:gd name="connsiteX3" fmla="*/ 5025779 w 5360148"/>
              <a:gd name="connsiteY3" fmla="*/ 3891404 h 4268459"/>
              <a:gd name="connsiteX4" fmla="*/ 4648724 w 5360148"/>
              <a:gd name="connsiteY4" fmla="*/ 4268459 h 4268459"/>
              <a:gd name="connsiteX5" fmla="*/ 4031108 w 5360148"/>
              <a:gd name="connsiteY5" fmla="*/ 4268459 h 4268459"/>
              <a:gd name="connsiteX6" fmla="*/ 3413492 w 5360148"/>
              <a:gd name="connsiteY6" fmla="*/ 4268459 h 4268459"/>
              <a:gd name="connsiteX7" fmla="*/ 2702901 w 5360148"/>
              <a:gd name="connsiteY7" fmla="*/ 4268459 h 4268459"/>
              <a:gd name="connsiteX8" fmla="*/ 2178259 w 5360148"/>
              <a:gd name="connsiteY8" fmla="*/ 4268459 h 4268459"/>
              <a:gd name="connsiteX9" fmla="*/ 1421181 w 5360148"/>
              <a:gd name="connsiteY9" fmla="*/ 4268459 h 4268459"/>
              <a:gd name="connsiteX10" fmla="*/ 757078 w 5360148"/>
              <a:gd name="connsiteY10" fmla="*/ 4268459 h 4268459"/>
              <a:gd name="connsiteX11" fmla="*/ 0 w 5360148"/>
              <a:gd name="connsiteY11" fmla="*/ 4268459 h 4268459"/>
              <a:gd name="connsiteX12" fmla="*/ 0 w 5360148"/>
              <a:gd name="connsiteY12" fmla="*/ 3658679 h 4268459"/>
              <a:gd name="connsiteX13" fmla="*/ 0 w 5360148"/>
              <a:gd name="connsiteY13" fmla="*/ 3048899 h 4268459"/>
              <a:gd name="connsiteX14" fmla="*/ 0 w 5360148"/>
              <a:gd name="connsiteY14" fmla="*/ 2353750 h 4268459"/>
              <a:gd name="connsiteX15" fmla="*/ 0 w 5360148"/>
              <a:gd name="connsiteY15" fmla="*/ 1786655 h 4268459"/>
              <a:gd name="connsiteX16" fmla="*/ 0 w 5360148"/>
              <a:gd name="connsiteY16" fmla="*/ 1219560 h 4268459"/>
              <a:gd name="connsiteX17" fmla="*/ 0 w 5360148"/>
              <a:gd name="connsiteY17" fmla="*/ 524411 h 4268459"/>
              <a:gd name="connsiteX18" fmla="*/ 0 w 5360148"/>
              <a:gd name="connsiteY18" fmla="*/ 0 h 4268459"/>
              <a:gd name="connsiteX19" fmla="*/ 616417 w 5360148"/>
              <a:gd name="connsiteY19" fmla="*/ 0 h 4268459"/>
              <a:gd name="connsiteX20" fmla="*/ 1232834 w 5360148"/>
              <a:gd name="connsiteY20" fmla="*/ 0 h 4268459"/>
              <a:gd name="connsiteX21" fmla="*/ 1742048 w 5360148"/>
              <a:gd name="connsiteY21" fmla="*/ 0 h 4268459"/>
              <a:gd name="connsiteX22" fmla="*/ 2358465 w 5360148"/>
              <a:gd name="connsiteY22" fmla="*/ 0 h 4268459"/>
              <a:gd name="connsiteX23" fmla="*/ 3135687 w 5360148"/>
              <a:gd name="connsiteY23" fmla="*/ 0 h 4268459"/>
              <a:gd name="connsiteX24" fmla="*/ 3912908 w 5360148"/>
              <a:gd name="connsiteY24" fmla="*/ 0 h 4268459"/>
              <a:gd name="connsiteX25" fmla="*/ 4529325 w 5360148"/>
              <a:gd name="connsiteY25" fmla="*/ 0 h 4268459"/>
              <a:gd name="connsiteX26" fmla="*/ 5360148 w 5360148"/>
              <a:gd name="connsiteY26" fmla="*/ 0 h 4268459"/>
              <a:gd name="connsiteX27" fmla="*/ 5360148 w 5360148"/>
              <a:gd name="connsiteY27" fmla="*/ 628410 h 4268459"/>
              <a:gd name="connsiteX28" fmla="*/ 5360148 w 5360148"/>
              <a:gd name="connsiteY28" fmla="*/ 1256819 h 4268459"/>
              <a:gd name="connsiteX29" fmla="*/ 5360148 w 5360148"/>
              <a:gd name="connsiteY29" fmla="*/ 1814088 h 4268459"/>
              <a:gd name="connsiteX30" fmla="*/ 5360148 w 5360148"/>
              <a:gd name="connsiteY30" fmla="*/ 2442497 h 4268459"/>
              <a:gd name="connsiteX31" fmla="*/ 5360148 w 5360148"/>
              <a:gd name="connsiteY31" fmla="*/ 2999766 h 4268459"/>
              <a:gd name="connsiteX32" fmla="*/ 5360148 w 5360148"/>
              <a:gd name="connsiteY32" fmla="*/ 3557035 h 42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60148" h="4268459" stroke="0" extrusionOk="0">
                <a:moveTo>
                  <a:pt x="0" y="0"/>
                </a:moveTo>
                <a:cubicBezTo>
                  <a:pt x="251656" y="13557"/>
                  <a:pt x="353957" y="-18148"/>
                  <a:pt x="562816" y="0"/>
                </a:cubicBezTo>
                <a:cubicBezTo>
                  <a:pt x="771675" y="18148"/>
                  <a:pt x="1108658" y="33292"/>
                  <a:pt x="1340037" y="0"/>
                </a:cubicBezTo>
                <a:cubicBezTo>
                  <a:pt x="1571416" y="-33292"/>
                  <a:pt x="1810262" y="-31395"/>
                  <a:pt x="2010056" y="0"/>
                </a:cubicBezTo>
                <a:cubicBezTo>
                  <a:pt x="2209850" y="31395"/>
                  <a:pt x="2392306" y="1321"/>
                  <a:pt x="2680074" y="0"/>
                </a:cubicBezTo>
                <a:cubicBezTo>
                  <a:pt x="2967842" y="-1321"/>
                  <a:pt x="3053528" y="23496"/>
                  <a:pt x="3350093" y="0"/>
                </a:cubicBezTo>
                <a:cubicBezTo>
                  <a:pt x="3646658" y="-23496"/>
                  <a:pt x="3688154" y="-15201"/>
                  <a:pt x="3966510" y="0"/>
                </a:cubicBezTo>
                <a:cubicBezTo>
                  <a:pt x="4244866" y="15201"/>
                  <a:pt x="4472139" y="-20412"/>
                  <a:pt x="4690130" y="0"/>
                </a:cubicBezTo>
                <a:cubicBezTo>
                  <a:pt x="4908121" y="20412"/>
                  <a:pt x="5045489" y="2926"/>
                  <a:pt x="5360148" y="0"/>
                </a:cubicBezTo>
                <a:cubicBezTo>
                  <a:pt x="5340316" y="226090"/>
                  <a:pt x="5352286" y="377122"/>
                  <a:pt x="5360148" y="486128"/>
                </a:cubicBezTo>
                <a:cubicBezTo>
                  <a:pt x="5368010" y="595134"/>
                  <a:pt x="5387722" y="863120"/>
                  <a:pt x="5360148" y="1150108"/>
                </a:cubicBezTo>
                <a:cubicBezTo>
                  <a:pt x="5332574" y="1437096"/>
                  <a:pt x="5371761" y="1520206"/>
                  <a:pt x="5360148" y="1671806"/>
                </a:cubicBezTo>
                <a:cubicBezTo>
                  <a:pt x="5348535" y="1823406"/>
                  <a:pt x="5373477" y="2004388"/>
                  <a:pt x="5360148" y="2229075"/>
                </a:cubicBezTo>
                <a:cubicBezTo>
                  <a:pt x="5346819" y="2453762"/>
                  <a:pt x="5336415" y="2669001"/>
                  <a:pt x="5360148" y="2857485"/>
                </a:cubicBezTo>
                <a:cubicBezTo>
                  <a:pt x="5383882" y="3045969"/>
                  <a:pt x="5374884" y="3240597"/>
                  <a:pt x="5360148" y="3557035"/>
                </a:cubicBezTo>
                <a:cubicBezTo>
                  <a:pt x="5241560" y="3671192"/>
                  <a:pt x="5094437" y="3803340"/>
                  <a:pt x="5011550" y="3905633"/>
                </a:cubicBezTo>
                <a:cubicBezTo>
                  <a:pt x="4928663" y="4007926"/>
                  <a:pt x="4796420" y="4120432"/>
                  <a:pt x="4648724" y="4268459"/>
                </a:cubicBezTo>
                <a:cubicBezTo>
                  <a:pt x="4379671" y="4261316"/>
                  <a:pt x="4219848" y="4254716"/>
                  <a:pt x="4031108" y="4268459"/>
                </a:cubicBezTo>
                <a:cubicBezTo>
                  <a:pt x="3842368" y="4282202"/>
                  <a:pt x="3464363" y="4302917"/>
                  <a:pt x="3274030" y="4268459"/>
                </a:cubicBezTo>
                <a:cubicBezTo>
                  <a:pt x="3083697" y="4234001"/>
                  <a:pt x="2861792" y="4240798"/>
                  <a:pt x="2609926" y="4268459"/>
                </a:cubicBezTo>
                <a:cubicBezTo>
                  <a:pt x="2358060" y="4296120"/>
                  <a:pt x="2212314" y="4272805"/>
                  <a:pt x="1945823" y="4268459"/>
                </a:cubicBezTo>
                <a:cubicBezTo>
                  <a:pt x="1679332" y="4264113"/>
                  <a:pt x="1599676" y="4291626"/>
                  <a:pt x="1421181" y="4268459"/>
                </a:cubicBezTo>
                <a:cubicBezTo>
                  <a:pt x="1242686" y="4245292"/>
                  <a:pt x="880490" y="4240355"/>
                  <a:pt x="664103" y="4268459"/>
                </a:cubicBezTo>
                <a:cubicBezTo>
                  <a:pt x="447716" y="4296563"/>
                  <a:pt x="239110" y="4238913"/>
                  <a:pt x="0" y="4268459"/>
                </a:cubicBezTo>
                <a:cubicBezTo>
                  <a:pt x="-14051" y="3992118"/>
                  <a:pt x="9430" y="3841349"/>
                  <a:pt x="0" y="3615995"/>
                </a:cubicBezTo>
                <a:cubicBezTo>
                  <a:pt x="-9430" y="3390641"/>
                  <a:pt x="-25581" y="3145600"/>
                  <a:pt x="0" y="3006215"/>
                </a:cubicBezTo>
                <a:cubicBezTo>
                  <a:pt x="25581" y="2866830"/>
                  <a:pt x="303" y="2572740"/>
                  <a:pt x="0" y="2396435"/>
                </a:cubicBezTo>
                <a:cubicBezTo>
                  <a:pt x="-303" y="2220130"/>
                  <a:pt x="30322" y="2045863"/>
                  <a:pt x="0" y="1743970"/>
                </a:cubicBezTo>
                <a:cubicBezTo>
                  <a:pt x="-30322" y="1442078"/>
                  <a:pt x="4724" y="1335048"/>
                  <a:pt x="0" y="1176875"/>
                </a:cubicBezTo>
                <a:cubicBezTo>
                  <a:pt x="-4724" y="1018702"/>
                  <a:pt x="-18999" y="771425"/>
                  <a:pt x="0" y="524411"/>
                </a:cubicBezTo>
                <a:cubicBezTo>
                  <a:pt x="18999" y="277397"/>
                  <a:pt x="-13738" y="230728"/>
                  <a:pt x="0" y="0"/>
                </a:cubicBezTo>
                <a:close/>
              </a:path>
              <a:path w="5360148" h="4268459" fill="darkenLess" stroke="0" extrusionOk="0">
                <a:moveTo>
                  <a:pt x="4648724" y="4268459"/>
                </a:moveTo>
                <a:cubicBezTo>
                  <a:pt x="4659208" y="4123466"/>
                  <a:pt x="4741360" y="3940347"/>
                  <a:pt x="4791009" y="3699320"/>
                </a:cubicBezTo>
                <a:cubicBezTo>
                  <a:pt x="4917683" y="3687862"/>
                  <a:pt x="5250685" y="3606077"/>
                  <a:pt x="5360148" y="3557035"/>
                </a:cubicBezTo>
                <a:cubicBezTo>
                  <a:pt x="5282777" y="3626631"/>
                  <a:pt x="5150160" y="3753918"/>
                  <a:pt x="5004436" y="3912747"/>
                </a:cubicBezTo>
                <a:cubicBezTo>
                  <a:pt x="4858712" y="4071576"/>
                  <a:pt x="4769793" y="4123748"/>
                  <a:pt x="4648724" y="4268459"/>
                </a:cubicBezTo>
                <a:close/>
              </a:path>
              <a:path w="5360148" h="4268459" fill="none" extrusionOk="0">
                <a:moveTo>
                  <a:pt x="4648724" y="4268459"/>
                </a:moveTo>
                <a:cubicBezTo>
                  <a:pt x="4700891" y="3997863"/>
                  <a:pt x="4750177" y="3953219"/>
                  <a:pt x="4791009" y="3699320"/>
                </a:cubicBezTo>
                <a:cubicBezTo>
                  <a:pt x="4917785" y="3646052"/>
                  <a:pt x="5084926" y="3643486"/>
                  <a:pt x="5360148" y="3557035"/>
                </a:cubicBezTo>
                <a:cubicBezTo>
                  <a:pt x="5234544" y="3661585"/>
                  <a:pt x="5189841" y="3730106"/>
                  <a:pt x="5025779" y="3891404"/>
                </a:cubicBezTo>
                <a:cubicBezTo>
                  <a:pt x="4861717" y="4052702"/>
                  <a:pt x="4816933" y="4066765"/>
                  <a:pt x="4648724" y="4268459"/>
                </a:cubicBezTo>
                <a:cubicBezTo>
                  <a:pt x="4431579" y="4256235"/>
                  <a:pt x="4232482" y="4284773"/>
                  <a:pt x="4031108" y="4268459"/>
                </a:cubicBezTo>
                <a:cubicBezTo>
                  <a:pt x="3829734" y="4252145"/>
                  <a:pt x="3611424" y="4279389"/>
                  <a:pt x="3413492" y="4268459"/>
                </a:cubicBezTo>
                <a:cubicBezTo>
                  <a:pt x="3215560" y="4257529"/>
                  <a:pt x="2936010" y="4249563"/>
                  <a:pt x="2702901" y="4268459"/>
                </a:cubicBezTo>
                <a:cubicBezTo>
                  <a:pt x="2469792" y="4287355"/>
                  <a:pt x="2343329" y="4288818"/>
                  <a:pt x="2178259" y="4268459"/>
                </a:cubicBezTo>
                <a:cubicBezTo>
                  <a:pt x="2013189" y="4248100"/>
                  <a:pt x="1787717" y="4277861"/>
                  <a:pt x="1421181" y="4268459"/>
                </a:cubicBezTo>
                <a:cubicBezTo>
                  <a:pt x="1054645" y="4259057"/>
                  <a:pt x="910595" y="4279722"/>
                  <a:pt x="757078" y="4268459"/>
                </a:cubicBezTo>
                <a:cubicBezTo>
                  <a:pt x="603561" y="4257196"/>
                  <a:pt x="315726" y="4249622"/>
                  <a:pt x="0" y="4268459"/>
                </a:cubicBezTo>
                <a:cubicBezTo>
                  <a:pt x="5614" y="4078473"/>
                  <a:pt x="-23307" y="3921388"/>
                  <a:pt x="0" y="3658679"/>
                </a:cubicBezTo>
                <a:cubicBezTo>
                  <a:pt x="23307" y="3395970"/>
                  <a:pt x="2728" y="3334489"/>
                  <a:pt x="0" y="3048899"/>
                </a:cubicBezTo>
                <a:cubicBezTo>
                  <a:pt x="-2728" y="2763309"/>
                  <a:pt x="-17453" y="2681093"/>
                  <a:pt x="0" y="2353750"/>
                </a:cubicBezTo>
                <a:cubicBezTo>
                  <a:pt x="17453" y="2026407"/>
                  <a:pt x="14925" y="2055231"/>
                  <a:pt x="0" y="1786655"/>
                </a:cubicBezTo>
                <a:cubicBezTo>
                  <a:pt x="-14925" y="1518079"/>
                  <a:pt x="-27275" y="1492848"/>
                  <a:pt x="0" y="1219560"/>
                </a:cubicBezTo>
                <a:cubicBezTo>
                  <a:pt x="27275" y="946272"/>
                  <a:pt x="32578" y="674656"/>
                  <a:pt x="0" y="524411"/>
                </a:cubicBezTo>
                <a:cubicBezTo>
                  <a:pt x="-32578" y="374166"/>
                  <a:pt x="21198" y="189834"/>
                  <a:pt x="0" y="0"/>
                </a:cubicBezTo>
                <a:cubicBezTo>
                  <a:pt x="242432" y="-26239"/>
                  <a:pt x="338075" y="27147"/>
                  <a:pt x="616417" y="0"/>
                </a:cubicBezTo>
                <a:cubicBezTo>
                  <a:pt x="894759" y="-27147"/>
                  <a:pt x="1042311" y="9950"/>
                  <a:pt x="1232834" y="0"/>
                </a:cubicBezTo>
                <a:cubicBezTo>
                  <a:pt x="1423357" y="-9950"/>
                  <a:pt x="1573815" y="15379"/>
                  <a:pt x="1742048" y="0"/>
                </a:cubicBezTo>
                <a:cubicBezTo>
                  <a:pt x="1910281" y="-15379"/>
                  <a:pt x="2144176" y="-30486"/>
                  <a:pt x="2358465" y="0"/>
                </a:cubicBezTo>
                <a:cubicBezTo>
                  <a:pt x="2572754" y="30486"/>
                  <a:pt x="2764003" y="-3815"/>
                  <a:pt x="3135687" y="0"/>
                </a:cubicBezTo>
                <a:cubicBezTo>
                  <a:pt x="3507371" y="3815"/>
                  <a:pt x="3589134" y="-27658"/>
                  <a:pt x="3912908" y="0"/>
                </a:cubicBezTo>
                <a:cubicBezTo>
                  <a:pt x="4236682" y="27658"/>
                  <a:pt x="4342219" y="-11408"/>
                  <a:pt x="4529325" y="0"/>
                </a:cubicBezTo>
                <a:cubicBezTo>
                  <a:pt x="4716431" y="11408"/>
                  <a:pt x="4994909" y="-10961"/>
                  <a:pt x="5360148" y="0"/>
                </a:cubicBezTo>
                <a:cubicBezTo>
                  <a:pt x="5337718" y="146519"/>
                  <a:pt x="5383767" y="463311"/>
                  <a:pt x="5360148" y="628410"/>
                </a:cubicBezTo>
                <a:cubicBezTo>
                  <a:pt x="5336530" y="793509"/>
                  <a:pt x="5365480" y="1111266"/>
                  <a:pt x="5360148" y="1256819"/>
                </a:cubicBezTo>
                <a:cubicBezTo>
                  <a:pt x="5354816" y="1402372"/>
                  <a:pt x="5386800" y="1657703"/>
                  <a:pt x="5360148" y="1814088"/>
                </a:cubicBezTo>
                <a:cubicBezTo>
                  <a:pt x="5333496" y="1970473"/>
                  <a:pt x="5342704" y="2171290"/>
                  <a:pt x="5360148" y="2442497"/>
                </a:cubicBezTo>
                <a:cubicBezTo>
                  <a:pt x="5377592" y="2713704"/>
                  <a:pt x="5369679" y="2763337"/>
                  <a:pt x="5360148" y="2999766"/>
                </a:cubicBezTo>
                <a:cubicBezTo>
                  <a:pt x="5350617" y="3236195"/>
                  <a:pt x="5342289" y="3292500"/>
                  <a:pt x="5360148" y="3557035"/>
                </a:cubicBezTo>
              </a:path>
              <a:path w="5360148" h="4268459" fill="none" stroke="0" extrusionOk="0">
                <a:moveTo>
                  <a:pt x="4648724" y="4268459"/>
                </a:moveTo>
                <a:cubicBezTo>
                  <a:pt x="4662306" y="4112952"/>
                  <a:pt x="4763903" y="3827339"/>
                  <a:pt x="4791009" y="3699320"/>
                </a:cubicBezTo>
                <a:cubicBezTo>
                  <a:pt x="5057057" y="3618732"/>
                  <a:pt x="5137684" y="3623263"/>
                  <a:pt x="5360148" y="3557035"/>
                </a:cubicBezTo>
                <a:cubicBezTo>
                  <a:pt x="5186986" y="3702954"/>
                  <a:pt x="5188344" y="3759260"/>
                  <a:pt x="5025779" y="3891404"/>
                </a:cubicBezTo>
                <a:cubicBezTo>
                  <a:pt x="4863214" y="4023548"/>
                  <a:pt x="4775627" y="4147863"/>
                  <a:pt x="4648724" y="4268459"/>
                </a:cubicBezTo>
                <a:cubicBezTo>
                  <a:pt x="4449547" y="4300282"/>
                  <a:pt x="4168037" y="4293232"/>
                  <a:pt x="3938133" y="4268459"/>
                </a:cubicBezTo>
                <a:cubicBezTo>
                  <a:pt x="3708229" y="4243686"/>
                  <a:pt x="3540818" y="4255487"/>
                  <a:pt x="3320517" y="4268459"/>
                </a:cubicBezTo>
                <a:cubicBezTo>
                  <a:pt x="3100216" y="4281431"/>
                  <a:pt x="2970785" y="4253353"/>
                  <a:pt x="2795875" y="4268459"/>
                </a:cubicBezTo>
                <a:cubicBezTo>
                  <a:pt x="2620965" y="4283565"/>
                  <a:pt x="2482163" y="4261477"/>
                  <a:pt x="2178259" y="4268459"/>
                </a:cubicBezTo>
                <a:cubicBezTo>
                  <a:pt x="1874355" y="4275441"/>
                  <a:pt x="1635780" y="4286936"/>
                  <a:pt x="1467669" y="4268459"/>
                </a:cubicBezTo>
                <a:cubicBezTo>
                  <a:pt x="1299558" y="4249983"/>
                  <a:pt x="1110422" y="4296708"/>
                  <a:pt x="850052" y="4268459"/>
                </a:cubicBezTo>
                <a:cubicBezTo>
                  <a:pt x="589682" y="4240210"/>
                  <a:pt x="329027" y="4247413"/>
                  <a:pt x="0" y="4268459"/>
                </a:cubicBezTo>
                <a:cubicBezTo>
                  <a:pt x="-22634" y="4010737"/>
                  <a:pt x="25500" y="3925378"/>
                  <a:pt x="0" y="3744048"/>
                </a:cubicBezTo>
                <a:cubicBezTo>
                  <a:pt x="-25500" y="3562718"/>
                  <a:pt x="27949" y="3366907"/>
                  <a:pt x="0" y="3134268"/>
                </a:cubicBezTo>
                <a:cubicBezTo>
                  <a:pt x="-27949" y="2901629"/>
                  <a:pt x="16242" y="2761040"/>
                  <a:pt x="0" y="2524489"/>
                </a:cubicBezTo>
                <a:cubicBezTo>
                  <a:pt x="-16242" y="2287938"/>
                  <a:pt x="-13973" y="2006755"/>
                  <a:pt x="0" y="1872024"/>
                </a:cubicBezTo>
                <a:cubicBezTo>
                  <a:pt x="13973" y="1737293"/>
                  <a:pt x="-21966" y="1463034"/>
                  <a:pt x="0" y="1347613"/>
                </a:cubicBezTo>
                <a:cubicBezTo>
                  <a:pt x="21966" y="1232192"/>
                  <a:pt x="-13643" y="873589"/>
                  <a:pt x="0" y="652464"/>
                </a:cubicBezTo>
                <a:cubicBezTo>
                  <a:pt x="13643" y="431339"/>
                  <a:pt x="-10251" y="290882"/>
                  <a:pt x="0" y="0"/>
                </a:cubicBezTo>
                <a:cubicBezTo>
                  <a:pt x="179890" y="13319"/>
                  <a:pt x="369116" y="-10789"/>
                  <a:pt x="723620" y="0"/>
                </a:cubicBezTo>
                <a:cubicBezTo>
                  <a:pt x="1078124" y="10789"/>
                  <a:pt x="1169247" y="-5127"/>
                  <a:pt x="1286436" y="0"/>
                </a:cubicBezTo>
                <a:cubicBezTo>
                  <a:pt x="1403625" y="5127"/>
                  <a:pt x="1740317" y="10970"/>
                  <a:pt x="2063657" y="0"/>
                </a:cubicBezTo>
                <a:cubicBezTo>
                  <a:pt x="2386997" y="-10970"/>
                  <a:pt x="2615254" y="-34768"/>
                  <a:pt x="2787277" y="0"/>
                </a:cubicBezTo>
                <a:cubicBezTo>
                  <a:pt x="2959300" y="34768"/>
                  <a:pt x="3225656" y="-15969"/>
                  <a:pt x="3350093" y="0"/>
                </a:cubicBezTo>
                <a:cubicBezTo>
                  <a:pt x="3474530" y="15969"/>
                  <a:pt x="3779381" y="-20345"/>
                  <a:pt x="3912908" y="0"/>
                </a:cubicBezTo>
                <a:cubicBezTo>
                  <a:pt x="4046436" y="20345"/>
                  <a:pt x="4390696" y="-33868"/>
                  <a:pt x="4636528" y="0"/>
                </a:cubicBezTo>
                <a:cubicBezTo>
                  <a:pt x="4882360" y="33868"/>
                  <a:pt x="5079033" y="-4728"/>
                  <a:pt x="5360148" y="0"/>
                </a:cubicBezTo>
                <a:cubicBezTo>
                  <a:pt x="5341102" y="201036"/>
                  <a:pt x="5383278" y="403152"/>
                  <a:pt x="5360148" y="521698"/>
                </a:cubicBezTo>
                <a:cubicBezTo>
                  <a:pt x="5337018" y="640244"/>
                  <a:pt x="5344721" y="922392"/>
                  <a:pt x="5360148" y="1114538"/>
                </a:cubicBezTo>
                <a:cubicBezTo>
                  <a:pt x="5375575" y="1306684"/>
                  <a:pt x="5361503" y="1532829"/>
                  <a:pt x="5360148" y="1671806"/>
                </a:cubicBezTo>
                <a:cubicBezTo>
                  <a:pt x="5358793" y="1810783"/>
                  <a:pt x="5345306" y="1924860"/>
                  <a:pt x="5360148" y="2157935"/>
                </a:cubicBezTo>
                <a:cubicBezTo>
                  <a:pt x="5374990" y="2391010"/>
                  <a:pt x="5339314" y="2648345"/>
                  <a:pt x="5360148" y="2821914"/>
                </a:cubicBezTo>
                <a:cubicBezTo>
                  <a:pt x="5380982" y="2995483"/>
                  <a:pt x="5341561" y="3262330"/>
                  <a:pt x="5360148" y="3557035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dirty="0">
              <a:solidFill>
                <a:schemeClr val="tx1"/>
              </a:solidFill>
            </a:endParaRPr>
          </a:p>
          <a:p>
            <a:pPr algn="ctr"/>
            <a:r>
              <a:rPr lang="hr-HR" sz="2800" dirty="0">
                <a:solidFill>
                  <a:schemeClr val="tx1"/>
                </a:solidFill>
              </a:rPr>
              <a:t>- najveći dio stanovnika i dalje je živio na selu i bavio se poljoprivredom</a:t>
            </a:r>
          </a:p>
          <a:p>
            <a:pPr algn="ctr"/>
            <a:r>
              <a:rPr lang="hr-HR" sz="2800" dirty="0">
                <a:solidFill>
                  <a:schemeClr val="tx1"/>
                </a:solidFill>
              </a:rPr>
              <a:t>- </a:t>
            </a:r>
            <a:r>
              <a:rPr lang="hr-HR" sz="2800" b="1" u="sng" dirty="0">
                <a:solidFill>
                  <a:schemeClr val="tx1"/>
                </a:solidFill>
              </a:rPr>
              <a:t>problemi</a:t>
            </a:r>
            <a:r>
              <a:rPr lang="hr-HR" sz="2800" b="1" dirty="0">
                <a:solidFill>
                  <a:schemeClr val="tx1"/>
                </a:solidFill>
              </a:rPr>
              <a:t>:</a:t>
            </a:r>
            <a:r>
              <a:rPr lang="hr-HR" sz="2800" dirty="0">
                <a:solidFill>
                  <a:schemeClr val="tx1"/>
                </a:solidFill>
              </a:rPr>
              <a:t> glad, opskrba pitkom vodom, loši higijenski i zdravstveni uvjeti, velike obitelji, bolesti (tuberkuloza), visoka stopa smrtnosti dojenčadi</a:t>
            </a:r>
            <a:endParaRPr lang="pl-PL" sz="3200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C625A0F4-6C5F-4F6D-9884-DBF8E4562BE6}"/>
              </a:ext>
            </a:extLst>
          </p:cNvPr>
          <p:cNvSpPr/>
          <p:nvPr/>
        </p:nvSpPr>
        <p:spPr>
          <a:xfrm rot="296924">
            <a:off x="6352705" y="2132012"/>
            <a:ext cx="5360148" cy="4111290"/>
          </a:xfrm>
          <a:custGeom>
            <a:avLst/>
            <a:gdLst>
              <a:gd name="connsiteX0" fmla="*/ 0 w 5360148"/>
              <a:gd name="connsiteY0" fmla="*/ 0 h 4111290"/>
              <a:gd name="connsiteX1" fmla="*/ 562816 w 5360148"/>
              <a:gd name="connsiteY1" fmla="*/ 0 h 4111290"/>
              <a:gd name="connsiteX2" fmla="*/ 1340037 w 5360148"/>
              <a:gd name="connsiteY2" fmla="*/ 0 h 4111290"/>
              <a:gd name="connsiteX3" fmla="*/ 2010056 w 5360148"/>
              <a:gd name="connsiteY3" fmla="*/ 0 h 4111290"/>
              <a:gd name="connsiteX4" fmla="*/ 2680074 w 5360148"/>
              <a:gd name="connsiteY4" fmla="*/ 0 h 4111290"/>
              <a:gd name="connsiteX5" fmla="*/ 3350093 w 5360148"/>
              <a:gd name="connsiteY5" fmla="*/ 0 h 4111290"/>
              <a:gd name="connsiteX6" fmla="*/ 3966510 w 5360148"/>
              <a:gd name="connsiteY6" fmla="*/ 0 h 4111290"/>
              <a:gd name="connsiteX7" fmla="*/ 4690130 w 5360148"/>
              <a:gd name="connsiteY7" fmla="*/ 0 h 4111290"/>
              <a:gd name="connsiteX8" fmla="*/ 5360148 w 5360148"/>
              <a:gd name="connsiteY8" fmla="*/ 0 h 4111290"/>
              <a:gd name="connsiteX9" fmla="*/ 5360148 w 5360148"/>
              <a:gd name="connsiteY9" fmla="*/ 582430 h 4111290"/>
              <a:gd name="connsiteX10" fmla="*/ 5360148 w 5360148"/>
              <a:gd name="connsiteY10" fmla="*/ 1336164 h 4111290"/>
              <a:gd name="connsiteX11" fmla="*/ 5360148 w 5360148"/>
              <a:gd name="connsiteY11" fmla="*/ 1952855 h 4111290"/>
              <a:gd name="connsiteX12" fmla="*/ 5360148 w 5360148"/>
              <a:gd name="connsiteY12" fmla="*/ 2603806 h 4111290"/>
              <a:gd name="connsiteX13" fmla="*/ 5360148 w 5360148"/>
              <a:gd name="connsiteY13" fmla="*/ 3426061 h 4111290"/>
              <a:gd name="connsiteX14" fmla="*/ 5003829 w 5360148"/>
              <a:gd name="connsiteY14" fmla="*/ 3782380 h 4111290"/>
              <a:gd name="connsiteX15" fmla="*/ 4674919 w 5360148"/>
              <a:gd name="connsiteY15" fmla="*/ 4111290 h 4111290"/>
              <a:gd name="connsiteX16" fmla="*/ 4147321 w 5360148"/>
              <a:gd name="connsiteY16" fmla="*/ 4111290 h 4111290"/>
              <a:gd name="connsiteX17" fmla="*/ 3432726 w 5360148"/>
              <a:gd name="connsiteY17" fmla="*/ 4111290 h 4111290"/>
              <a:gd name="connsiteX18" fmla="*/ 2671382 w 5360148"/>
              <a:gd name="connsiteY18" fmla="*/ 4111290 h 4111290"/>
              <a:gd name="connsiteX19" fmla="*/ 2003537 w 5360148"/>
              <a:gd name="connsiteY19" fmla="*/ 4111290 h 4111290"/>
              <a:gd name="connsiteX20" fmla="*/ 1335691 w 5360148"/>
              <a:gd name="connsiteY20" fmla="*/ 4111290 h 4111290"/>
              <a:gd name="connsiteX21" fmla="*/ 808093 w 5360148"/>
              <a:gd name="connsiteY21" fmla="*/ 4111290 h 4111290"/>
              <a:gd name="connsiteX22" fmla="*/ 0 w 5360148"/>
              <a:gd name="connsiteY22" fmla="*/ 4111290 h 4111290"/>
              <a:gd name="connsiteX23" fmla="*/ 0 w 5360148"/>
              <a:gd name="connsiteY23" fmla="*/ 3549414 h 4111290"/>
              <a:gd name="connsiteX24" fmla="*/ 0 w 5360148"/>
              <a:gd name="connsiteY24" fmla="*/ 2987537 h 4111290"/>
              <a:gd name="connsiteX25" fmla="*/ 0 w 5360148"/>
              <a:gd name="connsiteY25" fmla="*/ 2302322 h 4111290"/>
              <a:gd name="connsiteX26" fmla="*/ 0 w 5360148"/>
              <a:gd name="connsiteY26" fmla="*/ 1617107 h 4111290"/>
              <a:gd name="connsiteX27" fmla="*/ 0 w 5360148"/>
              <a:gd name="connsiteY27" fmla="*/ 890780 h 4111290"/>
              <a:gd name="connsiteX28" fmla="*/ 0 w 5360148"/>
              <a:gd name="connsiteY28" fmla="*/ 0 h 4111290"/>
              <a:gd name="connsiteX0" fmla="*/ 4674919 w 5360148"/>
              <a:gd name="connsiteY0" fmla="*/ 4111290 h 4111290"/>
              <a:gd name="connsiteX1" fmla="*/ 4811965 w 5360148"/>
              <a:gd name="connsiteY1" fmla="*/ 3563107 h 4111290"/>
              <a:gd name="connsiteX2" fmla="*/ 5360148 w 5360148"/>
              <a:gd name="connsiteY2" fmla="*/ 3426061 h 4111290"/>
              <a:gd name="connsiteX3" fmla="*/ 5017534 w 5360148"/>
              <a:gd name="connsiteY3" fmla="*/ 3768676 h 4111290"/>
              <a:gd name="connsiteX4" fmla="*/ 4674919 w 5360148"/>
              <a:gd name="connsiteY4" fmla="*/ 4111290 h 4111290"/>
              <a:gd name="connsiteX0" fmla="*/ 4674919 w 5360148"/>
              <a:gd name="connsiteY0" fmla="*/ 4111290 h 4111290"/>
              <a:gd name="connsiteX1" fmla="*/ 4811965 w 5360148"/>
              <a:gd name="connsiteY1" fmla="*/ 3563107 h 4111290"/>
              <a:gd name="connsiteX2" fmla="*/ 5360148 w 5360148"/>
              <a:gd name="connsiteY2" fmla="*/ 3426061 h 4111290"/>
              <a:gd name="connsiteX3" fmla="*/ 5038090 w 5360148"/>
              <a:gd name="connsiteY3" fmla="*/ 3748119 h 4111290"/>
              <a:gd name="connsiteX4" fmla="*/ 4674919 w 5360148"/>
              <a:gd name="connsiteY4" fmla="*/ 4111290 h 4111290"/>
              <a:gd name="connsiteX5" fmla="*/ 3960324 w 5360148"/>
              <a:gd name="connsiteY5" fmla="*/ 4111290 h 4111290"/>
              <a:gd name="connsiteX6" fmla="*/ 3292479 w 5360148"/>
              <a:gd name="connsiteY6" fmla="*/ 4111290 h 4111290"/>
              <a:gd name="connsiteX7" fmla="*/ 2624633 w 5360148"/>
              <a:gd name="connsiteY7" fmla="*/ 4111290 h 4111290"/>
              <a:gd name="connsiteX8" fmla="*/ 2097035 w 5360148"/>
              <a:gd name="connsiteY8" fmla="*/ 4111290 h 4111290"/>
              <a:gd name="connsiteX9" fmla="*/ 1335691 w 5360148"/>
              <a:gd name="connsiteY9" fmla="*/ 4111290 h 4111290"/>
              <a:gd name="connsiteX10" fmla="*/ 761344 w 5360148"/>
              <a:gd name="connsiteY10" fmla="*/ 4111290 h 4111290"/>
              <a:gd name="connsiteX11" fmla="*/ 0 w 5360148"/>
              <a:gd name="connsiteY11" fmla="*/ 4111290 h 4111290"/>
              <a:gd name="connsiteX12" fmla="*/ 0 w 5360148"/>
              <a:gd name="connsiteY12" fmla="*/ 3467188 h 4111290"/>
              <a:gd name="connsiteX13" fmla="*/ 0 w 5360148"/>
              <a:gd name="connsiteY13" fmla="*/ 2740860 h 4111290"/>
              <a:gd name="connsiteX14" fmla="*/ 0 w 5360148"/>
              <a:gd name="connsiteY14" fmla="*/ 1973419 h 4111290"/>
              <a:gd name="connsiteX15" fmla="*/ 0 w 5360148"/>
              <a:gd name="connsiteY15" fmla="*/ 1205978 h 4111290"/>
              <a:gd name="connsiteX16" fmla="*/ 0 w 5360148"/>
              <a:gd name="connsiteY16" fmla="*/ 0 h 4111290"/>
              <a:gd name="connsiteX17" fmla="*/ 562816 w 5360148"/>
              <a:gd name="connsiteY17" fmla="*/ 0 h 4111290"/>
              <a:gd name="connsiteX18" fmla="*/ 1340037 w 5360148"/>
              <a:gd name="connsiteY18" fmla="*/ 0 h 4111290"/>
              <a:gd name="connsiteX19" fmla="*/ 1849251 w 5360148"/>
              <a:gd name="connsiteY19" fmla="*/ 0 h 4111290"/>
              <a:gd name="connsiteX20" fmla="*/ 2412067 w 5360148"/>
              <a:gd name="connsiteY20" fmla="*/ 0 h 4111290"/>
              <a:gd name="connsiteX21" fmla="*/ 3189288 w 5360148"/>
              <a:gd name="connsiteY21" fmla="*/ 0 h 4111290"/>
              <a:gd name="connsiteX22" fmla="*/ 3859307 w 5360148"/>
              <a:gd name="connsiteY22" fmla="*/ 0 h 4111290"/>
              <a:gd name="connsiteX23" fmla="*/ 4368521 w 5360148"/>
              <a:gd name="connsiteY23" fmla="*/ 0 h 4111290"/>
              <a:gd name="connsiteX24" fmla="*/ 5360148 w 5360148"/>
              <a:gd name="connsiteY24" fmla="*/ 0 h 4111290"/>
              <a:gd name="connsiteX25" fmla="*/ 5360148 w 5360148"/>
              <a:gd name="connsiteY25" fmla="*/ 753733 h 4111290"/>
              <a:gd name="connsiteX26" fmla="*/ 5360148 w 5360148"/>
              <a:gd name="connsiteY26" fmla="*/ 1473206 h 4111290"/>
              <a:gd name="connsiteX27" fmla="*/ 5360148 w 5360148"/>
              <a:gd name="connsiteY27" fmla="*/ 2158418 h 4111290"/>
              <a:gd name="connsiteX28" fmla="*/ 5360148 w 5360148"/>
              <a:gd name="connsiteY28" fmla="*/ 3426061 h 411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60148" h="4111290" stroke="0" extrusionOk="0">
                <a:moveTo>
                  <a:pt x="0" y="0"/>
                </a:moveTo>
                <a:cubicBezTo>
                  <a:pt x="251656" y="13557"/>
                  <a:pt x="353957" y="-18148"/>
                  <a:pt x="562816" y="0"/>
                </a:cubicBezTo>
                <a:cubicBezTo>
                  <a:pt x="771675" y="18148"/>
                  <a:pt x="1108658" y="33292"/>
                  <a:pt x="1340037" y="0"/>
                </a:cubicBezTo>
                <a:cubicBezTo>
                  <a:pt x="1571416" y="-33292"/>
                  <a:pt x="1810262" y="-31395"/>
                  <a:pt x="2010056" y="0"/>
                </a:cubicBezTo>
                <a:cubicBezTo>
                  <a:pt x="2209850" y="31395"/>
                  <a:pt x="2392306" y="1321"/>
                  <a:pt x="2680074" y="0"/>
                </a:cubicBezTo>
                <a:cubicBezTo>
                  <a:pt x="2967842" y="-1321"/>
                  <a:pt x="3053528" y="23496"/>
                  <a:pt x="3350093" y="0"/>
                </a:cubicBezTo>
                <a:cubicBezTo>
                  <a:pt x="3646658" y="-23496"/>
                  <a:pt x="3688154" y="-15201"/>
                  <a:pt x="3966510" y="0"/>
                </a:cubicBezTo>
                <a:cubicBezTo>
                  <a:pt x="4244866" y="15201"/>
                  <a:pt x="4472139" y="-20412"/>
                  <a:pt x="4690130" y="0"/>
                </a:cubicBezTo>
                <a:cubicBezTo>
                  <a:pt x="4908121" y="20412"/>
                  <a:pt x="5045489" y="2926"/>
                  <a:pt x="5360148" y="0"/>
                </a:cubicBezTo>
                <a:cubicBezTo>
                  <a:pt x="5353709" y="179983"/>
                  <a:pt x="5389150" y="438768"/>
                  <a:pt x="5360148" y="582430"/>
                </a:cubicBezTo>
                <a:cubicBezTo>
                  <a:pt x="5331147" y="726092"/>
                  <a:pt x="5330540" y="1023910"/>
                  <a:pt x="5360148" y="1336164"/>
                </a:cubicBezTo>
                <a:cubicBezTo>
                  <a:pt x="5389756" y="1648418"/>
                  <a:pt x="5343417" y="1818898"/>
                  <a:pt x="5360148" y="1952855"/>
                </a:cubicBezTo>
                <a:cubicBezTo>
                  <a:pt x="5376879" y="2086812"/>
                  <a:pt x="5390726" y="2362460"/>
                  <a:pt x="5360148" y="2603806"/>
                </a:cubicBezTo>
                <a:cubicBezTo>
                  <a:pt x="5329570" y="2845152"/>
                  <a:pt x="5394254" y="3089836"/>
                  <a:pt x="5360148" y="3426061"/>
                </a:cubicBezTo>
                <a:cubicBezTo>
                  <a:pt x="5291666" y="3507491"/>
                  <a:pt x="5073901" y="3698726"/>
                  <a:pt x="5003829" y="3782380"/>
                </a:cubicBezTo>
                <a:cubicBezTo>
                  <a:pt x="4933757" y="3866034"/>
                  <a:pt x="4818699" y="3946704"/>
                  <a:pt x="4674919" y="4111290"/>
                </a:cubicBezTo>
                <a:cubicBezTo>
                  <a:pt x="4455114" y="4089785"/>
                  <a:pt x="4315556" y="4131441"/>
                  <a:pt x="4147321" y="4111290"/>
                </a:cubicBezTo>
                <a:cubicBezTo>
                  <a:pt x="3979086" y="4091139"/>
                  <a:pt x="3661143" y="4110693"/>
                  <a:pt x="3432726" y="4111290"/>
                </a:cubicBezTo>
                <a:cubicBezTo>
                  <a:pt x="3204309" y="4111887"/>
                  <a:pt x="3015395" y="4115814"/>
                  <a:pt x="2671382" y="4111290"/>
                </a:cubicBezTo>
                <a:cubicBezTo>
                  <a:pt x="2327369" y="4106766"/>
                  <a:pt x="2237370" y="4094721"/>
                  <a:pt x="2003537" y="4111290"/>
                </a:cubicBezTo>
                <a:cubicBezTo>
                  <a:pt x="1769704" y="4127859"/>
                  <a:pt x="1647921" y="4097187"/>
                  <a:pt x="1335691" y="4111290"/>
                </a:cubicBezTo>
                <a:cubicBezTo>
                  <a:pt x="1023461" y="4125393"/>
                  <a:pt x="1059652" y="4118275"/>
                  <a:pt x="808093" y="4111290"/>
                </a:cubicBezTo>
                <a:cubicBezTo>
                  <a:pt x="556534" y="4104305"/>
                  <a:pt x="255961" y="4109220"/>
                  <a:pt x="0" y="4111290"/>
                </a:cubicBezTo>
                <a:cubicBezTo>
                  <a:pt x="-3328" y="3944156"/>
                  <a:pt x="27655" y="3709580"/>
                  <a:pt x="0" y="3549414"/>
                </a:cubicBezTo>
                <a:cubicBezTo>
                  <a:pt x="-27655" y="3389248"/>
                  <a:pt x="2332" y="3116890"/>
                  <a:pt x="0" y="2987537"/>
                </a:cubicBezTo>
                <a:cubicBezTo>
                  <a:pt x="-2332" y="2858184"/>
                  <a:pt x="8431" y="2593346"/>
                  <a:pt x="0" y="2302322"/>
                </a:cubicBezTo>
                <a:cubicBezTo>
                  <a:pt x="-8431" y="2011299"/>
                  <a:pt x="-27115" y="1798767"/>
                  <a:pt x="0" y="1617107"/>
                </a:cubicBezTo>
                <a:cubicBezTo>
                  <a:pt x="27115" y="1435448"/>
                  <a:pt x="11640" y="1169687"/>
                  <a:pt x="0" y="890780"/>
                </a:cubicBezTo>
                <a:cubicBezTo>
                  <a:pt x="-11640" y="611873"/>
                  <a:pt x="-36776" y="253538"/>
                  <a:pt x="0" y="0"/>
                </a:cubicBezTo>
                <a:close/>
              </a:path>
              <a:path w="5360148" h="4111290" fill="darkenLess" stroke="0" extrusionOk="0">
                <a:moveTo>
                  <a:pt x="4674919" y="4111290"/>
                </a:moveTo>
                <a:cubicBezTo>
                  <a:pt x="4718169" y="3932733"/>
                  <a:pt x="4729230" y="3830594"/>
                  <a:pt x="4811965" y="3563107"/>
                </a:cubicBezTo>
                <a:cubicBezTo>
                  <a:pt x="4972012" y="3517173"/>
                  <a:pt x="5216083" y="3447158"/>
                  <a:pt x="5360148" y="3426061"/>
                </a:cubicBezTo>
                <a:cubicBezTo>
                  <a:pt x="5257014" y="3511157"/>
                  <a:pt x="5175500" y="3625723"/>
                  <a:pt x="5017534" y="3768676"/>
                </a:cubicBezTo>
                <a:cubicBezTo>
                  <a:pt x="4859567" y="3911628"/>
                  <a:pt x="4768276" y="4035340"/>
                  <a:pt x="4674919" y="4111290"/>
                </a:cubicBezTo>
                <a:close/>
              </a:path>
              <a:path w="5360148" h="4111290" fill="none" extrusionOk="0">
                <a:moveTo>
                  <a:pt x="4674919" y="4111290"/>
                </a:moveTo>
                <a:cubicBezTo>
                  <a:pt x="4747651" y="3843852"/>
                  <a:pt x="4772902" y="3739560"/>
                  <a:pt x="4811965" y="3563107"/>
                </a:cubicBezTo>
                <a:cubicBezTo>
                  <a:pt x="5036540" y="3510243"/>
                  <a:pt x="5166170" y="3490580"/>
                  <a:pt x="5360148" y="3426061"/>
                </a:cubicBezTo>
                <a:cubicBezTo>
                  <a:pt x="5275597" y="3516334"/>
                  <a:pt x="5196533" y="3609162"/>
                  <a:pt x="5038090" y="3748119"/>
                </a:cubicBezTo>
                <a:cubicBezTo>
                  <a:pt x="4879647" y="3887076"/>
                  <a:pt x="4834681" y="3944011"/>
                  <a:pt x="4674919" y="4111290"/>
                </a:cubicBezTo>
                <a:cubicBezTo>
                  <a:pt x="4503529" y="4139821"/>
                  <a:pt x="4201162" y="4084691"/>
                  <a:pt x="3960324" y="4111290"/>
                </a:cubicBezTo>
                <a:cubicBezTo>
                  <a:pt x="3719487" y="4137889"/>
                  <a:pt x="3533121" y="4113932"/>
                  <a:pt x="3292479" y="4111290"/>
                </a:cubicBezTo>
                <a:cubicBezTo>
                  <a:pt x="3051838" y="4108648"/>
                  <a:pt x="2883361" y="4135606"/>
                  <a:pt x="2624633" y="4111290"/>
                </a:cubicBezTo>
                <a:cubicBezTo>
                  <a:pt x="2365905" y="4086974"/>
                  <a:pt x="2317867" y="4091487"/>
                  <a:pt x="2097035" y="4111290"/>
                </a:cubicBezTo>
                <a:cubicBezTo>
                  <a:pt x="1876203" y="4131093"/>
                  <a:pt x="1689831" y="4103004"/>
                  <a:pt x="1335691" y="4111290"/>
                </a:cubicBezTo>
                <a:cubicBezTo>
                  <a:pt x="981551" y="4119576"/>
                  <a:pt x="878610" y="4107859"/>
                  <a:pt x="761344" y="4111290"/>
                </a:cubicBezTo>
                <a:cubicBezTo>
                  <a:pt x="644078" y="4114721"/>
                  <a:pt x="259521" y="4090568"/>
                  <a:pt x="0" y="4111290"/>
                </a:cubicBezTo>
                <a:cubicBezTo>
                  <a:pt x="16698" y="3866239"/>
                  <a:pt x="27511" y="3614077"/>
                  <a:pt x="0" y="3467188"/>
                </a:cubicBezTo>
                <a:cubicBezTo>
                  <a:pt x="-27511" y="3320299"/>
                  <a:pt x="-32802" y="2944079"/>
                  <a:pt x="0" y="2740860"/>
                </a:cubicBezTo>
                <a:cubicBezTo>
                  <a:pt x="32802" y="2537641"/>
                  <a:pt x="30182" y="2347749"/>
                  <a:pt x="0" y="1973419"/>
                </a:cubicBezTo>
                <a:cubicBezTo>
                  <a:pt x="-30182" y="1599089"/>
                  <a:pt x="38318" y="1581716"/>
                  <a:pt x="0" y="1205978"/>
                </a:cubicBezTo>
                <a:cubicBezTo>
                  <a:pt x="-38318" y="830240"/>
                  <a:pt x="-53494" y="594136"/>
                  <a:pt x="0" y="0"/>
                </a:cubicBezTo>
                <a:cubicBezTo>
                  <a:pt x="143136" y="4681"/>
                  <a:pt x="363992" y="14581"/>
                  <a:pt x="562816" y="0"/>
                </a:cubicBezTo>
                <a:cubicBezTo>
                  <a:pt x="761640" y="-14581"/>
                  <a:pt x="977753" y="21783"/>
                  <a:pt x="1340037" y="0"/>
                </a:cubicBezTo>
                <a:cubicBezTo>
                  <a:pt x="1702321" y="-21783"/>
                  <a:pt x="1612411" y="-2734"/>
                  <a:pt x="1849251" y="0"/>
                </a:cubicBezTo>
                <a:cubicBezTo>
                  <a:pt x="2086091" y="2734"/>
                  <a:pt x="2178020" y="14119"/>
                  <a:pt x="2412067" y="0"/>
                </a:cubicBezTo>
                <a:cubicBezTo>
                  <a:pt x="2646114" y="-14119"/>
                  <a:pt x="2822436" y="9999"/>
                  <a:pt x="3189288" y="0"/>
                </a:cubicBezTo>
                <a:cubicBezTo>
                  <a:pt x="3556140" y="-9999"/>
                  <a:pt x="3689050" y="14223"/>
                  <a:pt x="3859307" y="0"/>
                </a:cubicBezTo>
                <a:cubicBezTo>
                  <a:pt x="4029564" y="-14223"/>
                  <a:pt x="4231445" y="-14252"/>
                  <a:pt x="4368521" y="0"/>
                </a:cubicBezTo>
                <a:cubicBezTo>
                  <a:pt x="4505597" y="14252"/>
                  <a:pt x="5150702" y="33500"/>
                  <a:pt x="5360148" y="0"/>
                </a:cubicBezTo>
                <a:cubicBezTo>
                  <a:pt x="5356983" y="289254"/>
                  <a:pt x="5329946" y="519171"/>
                  <a:pt x="5360148" y="753733"/>
                </a:cubicBezTo>
                <a:cubicBezTo>
                  <a:pt x="5390350" y="988295"/>
                  <a:pt x="5338978" y="1273794"/>
                  <a:pt x="5360148" y="1473206"/>
                </a:cubicBezTo>
                <a:cubicBezTo>
                  <a:pt x="5381318" y="1672618"/>
                  <a:pt x="5357273" y="1820431"/>
                  <a:pt x="5360148" y="2158418"/>
                </a:cubicBezTo>
                <a:cubicBezTo>
                  <a:pt x="5363023" y="2496405"/>
                  <a:pt x="5380562" y="3040784"/>
                  <a:pt x="5360148" y="3426061"/>
                </a:cubicBezTo>
              </a:path>
              <a:path w="5360148" h="4111290" fill="none" stroke="0" extrusionOk="0">
                <a:moveTo>
                  <a:pt x="4674919" y="4111290"/>
                </a:moveTo>
                <a:cubicBezTo>
                  <a:pt x="4766325" y="3845542"/>
                  <a:pt x="4737715" y="3829403"/>
                  <a:pt x="4811965" y="3563107"/>
                </a:cubicBezTo>
                <a:cubicBezTo>
                  <a:pt x="4997763" y="3506652"/>
                  <a:pt x="5188060" y="3462323"/>
                  <a:pt x="5360148" y="3426061"/>
                </a:cubicBezTo>
                <a:cubicBezTo>
                  <a:pt x="5240368" y="3552225"/>
                  <a:pt x="5149197" y="3649262"/>
                  <a:pt x="5017534" y="3768676"/>
                </a:cubicBezTo>
                <a:cubicBezTo>
                  <a:pt x="4885871" y="3888090"/>
                  <a:pt x="4772083" y="4014002"/>
                  <a:pt x="4674919" y="4111290"/>
                </a:cubicBezTo>
                <a:cubicBezTo>
                  <a:pt x="4465368" y="4092220"/>
                  <a:pt x="4217105" y="4128506"/>
                  <a:pt x="4100572" y="4111290"/>
                </a:cubicBezTo>
                <a:cubicBezTo>
                  <a:pt x="3984039" y="4094074"/>
                  <a:pt x="3800553" y="4112600"/>
                  <a:pt x="3526225" y="4111290"/>
                </a:cubicBezTo>
                <a:cubicBezTo>
                  <a:pt x="3251897" y="4109980"/>
                  <a:pt x="3245554" y="4085161"/>
                  <a:pt x="2998627" y="4111290"/>
                </a:cubicBezTo>
                <a:cubicBezTo>
                  <a:pt x="2751700" y="4137419"/>
                  <a:pt x="2639900" y="4108081"/>
                  <a:pt x="2377530" y="4111290"/>
                </a:cubicBezTo>
                <a:cubicBezTo>
                  <a:pt x="2115160" y="4114499"/>
                  <a:pt x="1956800" y="4110725"/>
                  <a:pt x="1849932" y="4111290"/>
                </a:cubicBezTo>
                <a:cubicBezTo>
                  <a:pt x="1743064" y="4111855"/>
                  <a:pt x="1393706" y="4126586"/>
                  <a:pt x="1228836" y="4111290"/>
                </a:cubicBezTo>
                <a:cubicBezTo>
                  <a:pt x="1063966" y="4095994"/>
                  <a:pt x="443690" y="4063711"/>
                  <a:pt x="0" y="4111290"/>
                </a:cubicBezTo>
                <a:cubicBezTo>
                  <a:pt x="13680" y="3962232"/>
                  <a:pt x="-5351" y="3627984"/>
                  <a:pt x="0" y="3467188"/>
                </a:cubicBezTo>
                <a:cubicBezTo>
                  <a:pt x="5351" y="3306392"/>
                  <a:pt x="-8807" y="2862205"/>
                  <a:pt x="0" y="2699747"/>
                </a:cubicBezTo>
                <a:cubicBezTo>
                  <a:pt x="8807" y="2537289"/>
                  <a:pt x="5394" y="2162365"/>
                  <a:pt x="0" y="1932306"/>
                </a:cubicBezTo>
                <a:cubicBezTo>
                  <a:pt x="-5394" y="1702247"/>
                  <a:pt x="-28639" y="1389843"/>
                  <a:pt x="0" y="1247091"/>
                </a:cubicBezTo>
                <a:cubicBezTo>
                  <a:pt x="28639" y="1104339"/>
                  <a:pt x="41320" y="508108"/>
                  <a:pt x="0" y="0"/>
                </a:cubicBezTo>
                <a:cubicBezTo>
                  <a:pt x="302306" y="-27113"/>
                  <a:pt x="487690" y="-28485"/>
                  <a:pt x="723620" y="0"/>
                </a:cubicBezTo>
                <a:cubicBezTo>
                  <a:pt x="959550" y="28485"/>
                  <a:pt x="1154384" y="-12721"/>
                  <a:pt x="1447240" y="0"/>
                </a:cubicBezTo>
                <a:cubicBezTo>
                  <a:pt x="1740096" y="12721"/>
                  <a:pt x="1791674" y="23784"/>
                  <a:pt x="2117258" y="0"/>
                </a:cubicBezTo>
                <a:cubicBezTo>
                  <a:pt x="2442842" y="-23784"/>
                  <a:pt x="2604074" y="7735"/>
                  <a:pt x="2894480" y="0"/>
                </a:cubicBezTo>
                <a:cubicBezTo>
                  <a:pt x="3184886" y="-7735"/>
                  <a:pt x="3263596" y="-10789"/>
                  <a:pt x="3618100" y="0"/>
                </a:cubicBezTo>
                <a:cubicBezTo>
                  <a:pt x="3972604" y="10789"/>
                  <a:pt x="4065843" y="-4425"/>
                  <a:pt x="4180915" y="0"/>
                </a:cubicBezTo>
                <a:cubicBezTo>
                  <a:pt x="4295988" y="4425"/>
                  <a:pt x="4989433" y="27494"/>
                  <a:pt x="5360148" y="0"/>
                </a:cubicBezTo>
                <a:cubicBezTo>
                  <a:pt x="5355781" y="187588"/>
                  <a:pt x="5375086" y="456168"/>
                  <a:pt x="5360148" y="719473"/>
                </a:cubicBezTo>
                <a:cubicBezTo>
                  <a:pt x="5345210" y="982778"/>
                  <a:pt x="5369666" y="1119682"/>
                  <a:pt x="5360148" y="1473206"/>
                </a:cubicBezTo>
                <a:cubicBezTo>
                  <a:pt x="5350630" y="1826730"/>
                  <a:pt x="5382822" y="1917021"/>
                  <a:pt x="5360148" y="2158418"/>
                </a:cubicBezTo>
                <a:cubicBezTo>
                  <a:pt x="5337474" y="2399815"/>
                  <a:pt x="5381917" y="2976534"/>
                  <a:pt x="5360148" y="3426061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hr-HR" sz="2800" dirty="0">
                <a:solidFill>
                  <a:schemeClr val="tx1"/>
                </a:solidFill>
              </a:rPr>
              <a:t>u gradovima bogato građanstvo živjelo je u prostranim stanovima i kućama</a:t>
            </a:r>
          </a:p>
          <a:p>
            <a:pPr marL="457200" lvl="0" indent="-457200">
              <a:buFontTx/>
              <a:buChar char="-"/>
            </a:pPr>
            <a:r>
              <a:rPr lang="hr-HR" sz="2800" dirty="0">
                <a:solidFill>
                  <a:schemeClr val="tx1"/>
                </a:solidFill>
              </a:rPr>
              <a:t>loši uvjeti za siromašno radništvo</a:t>
            </a:r>
          </a:p>
        </p:txBody>
      </p:sp>
    </p:spTree>
    <p:extLst>
      <p:ext uri="{BB962C8B-B14F-4D97-AF65-F5344CB8AC3E}">
        <p14:creationId xmlns:p14="http://schemas.microsoft.com/office/powerpoint/2010/main" xmlns="" val="1280535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6371974"/>
              </p:ext>
            </p:extLst>
          </p:nvPr>
        </p:nvGraphicFramePr>
        <p:xfrm>
          <a:off x="518474" y="2241271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Svakodnevni život</a:t>
            </a:r>
          </a:p>
        </p:txBody>
      </p:sp>
    </p:spTree>
    <p:extLst>
      <p:ext uri="{BB962C8B-B14F-4D97-AF65-F5344CB8AC3E}">
        <p14:creationId xmlns:p14="http://schemas.microsoft.com/office/powerpoint/2010/main" xmlns="" val="279794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67305728"/>
              </p:ext>
            </p:extLst>
          </p:nvPr>
        </p:nvGraphicFramePr>
        <p:xfrm>
          <a:off x="518474" y="2241271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Svakodnevni život</a:t>
            </a:r>
          </a:p>
        </p:txBody>
      </p:sp>
    </p:spTree>
    <p:extLst>
      <p:ext uri="{BB962C8B-B14F-4D97-AF65-F5344CB8AC3E}">
        <p14:creationId xmlns:p14="http://schemas.microsoft.com/office/powerpoint/2010/main" xmlns="" val="3732111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19D6108-C42C-48FC-AC35-27D2B3C3E4C9}"/>
              </a:ext>
            </a:extLst>
          </p:cNvPr>
          <p:cNvSpPr/>
          <p:nvPr/>
        </p:nvSpPr>
        <p:spPr>
          <a:xfrm>
            <a:off x="102550" y="1427148"/>
            <a:ext cx="7657031" cy="5430852"/>
          </a:xfrm>
          <a:custGeom>
            <a:avLst/>
            <a:gdLst>
              <a:gd name="connsiteX0" fmla="*/ 7286920 w 7286920"/>
              <a:gd name="connsiteY0" fmla="*/ 319038 h 5104614"/>
              <a:gd name="connsiteX1" fmla="*/ 6967882 w 7286920"/>
              <a:gd name="connsiteY1" fmla="*/ 638076 h 5104614"/>
              <a:gd name="connsiteX2" fmla="*/ 6967882 w 7286920"/>
              <a:gd name="connsiteY2" fmla="*/ 319038 h 5104614"/>
              <a:gd name="connsiteX3" fmla="*/ 6808363 w 7286920"/>
              <a:gd name="connsiteY3" fmla="*/ 478557 h 5104614"/>
              <a:gd name="connsiteX4" fmla="*/ 6648844 w 7286920"/>
              <a:gd name="connsiteY4" fmla="*/ 319038 h 5104614"/>
              <a:gd name="connsiteX5" fmla="*/ 6648843 w 7286920"/>
              <a:gd name="connsiteY5" fmla="*/ 638077 h 5104614"/>
              <a:gd name="connsiteX6" fmla="*/ 5889266 w 7286920"/>
              <a:gd name="connsiteY6" fmla="*/ 638077 h 5104614"/>
              <a:gd name="connsiteX7" fmla="*/ 5319584 w 7286920"/>
              <a:gd name="connsiteY7" fmla="*/ 638077 h 5104614"/>
              <a:gd name="connsiteX8" fmla="*/ 4749902 w 7286920"/>
              <a:gd name="connsiteY8" fmla="*/ 638077 h 5104614"/>
              <a:gd name="connsiteX9" fmla="*/ 3990325 w 7286920"/>
              <a:gd name="connsiteY9" fmla="*/ 638077 h 5104614"/>
              <a:gd name="connsiteX10" fmla="*/ 3230748 w 7286920"/>
              <a:gd name="connsiteY10" fmla="*/ 638077 h 5104614"/>
              <a:gd name="connsiteX11" fmla="*/ 2787662 w 7286920"/>
              <a:gd name="connsiteY11" fmla="*/ 638077 h 5104614"/>
              <a:gd name="connsiteX12" fmla="*/ 2154681 w 7286920"/>
              <a:gd name="connsiteY12" fmla="*/ 638077 h 5104614"/>
              <a:gd name="connsiteX13" fmla="*/ 1584999 w 7286920"/>
              <a:gd name="connsiteY13" fmla="*/ 638077 h 5104614"/>
              <a:gd name="connsiteX14" fmla="*/ 1015317 w 7286920"/>
              <a:gd name="connsiteY14" fmla="*/ 638077 h 5104614"/>
              <a:gd name="connsiteX15" fmla="*/ 319038 w 7286920"/>
              <a:gd name="connsiteY15" fmla="*/ 638077 h 5104614"/>
              <a:gd name="connsiteX16" fmla="*/ 0 w 7286920"/>
              <a:gd name="connsiteY16" fmla="*/ 957115 h 5104614"/>
              <a:gd name="connsiteX17" fmla="*/ 0 w 7286920"/>
              <a:gd name="connsiteY17" fmla="*/ 1633476 h 5104614"/>
              <a:gd name="connsiteX18" fmla="*/ 0 w 7286920"/>
              <a:gd name="connsiteY18" fmla="*/ 2348122 h 5104614"/>
              <a:gd name="connsiteX19" fmla="*/ 0 w 7286920"/>
              <a:gd name="connsiteY19" fmla="*/ 2909630 h 5104614"/>
              <a:gd name="connsiteX20" fmla="*/ 0 w 7286920"/>
              <a:gd name="connsiteY20" fmla="*/ 3432853 h 5104614"/>
              <a:gd name="connsiteX21" fmla="*/ 0 w 7286920"/>
              <a:gd name="connsiteY21" fmla="*/ 4109215 h 5104614"/>
              <a:gd name="connsiteX22" fmla="*/ 0 w 7286920"/>
              <a:gd name="connsiteY22" fmla="*/ 4785576 h 5104614"/>
              <a:gd name="connsiteX23" fmla="*/ 319038 w 7286920"/>
              <a:gd name="connsiteY23" fmla="*/ 5104614 h 5104614"/>
              <a:gd name="connsiteX24" fmla="*/ 638076 w 7286920"/>
              <a:gd name="connsiteY24" fmla="*/ 4785576 h 5104614"/>
              <a:gd name="connsiteX25" fmla="*/ 638077 w 7286920"/>
              <a:gd name="connsiteY25" fmla="*/ 4466537 h 5104614"/>
              <a:gd name="connsiteX26" fmla="*/ 1207759 w 7286920"/>
              <a:gd name="connsiteY26" fmla="*/ 4466537 h 5104614"/>
              <a:gd name="connsiteX27" fmla="*/ 1904038 w 7286920"/>
              <a:gd name="connsiteY27" fmla="*/ 4466537 h 5104614"/>
              <a:gd name="connsiteX28" fmla="*/ 2473720 w 7286920"/>
              <a:gd name="connsiteY28" fmla="*/ 4466537 h 5104614"/>
              <a:gd name="connsiteX29" fmla="*/ 3043403 w 7286920"/>
              <a:gd name="connsiteY29" fmla="*/ 4466537 h 5104614"/>
              <a:gd name="connsiteX30" fmla="*/ 3739681 w 7286920"/>
              <a:gd name="connsiteY30" fmla="*/ 4466537 h 5104614"/>
              <a:gd name="connsiteX31" fmla="*/ 4246066 w 7286920"/>
              <a:gd name="connsiteY31" fmla="*/ 4466537 h 5104614"/>
              <a:gd name="connsiteX32" fmla="*/ 4689152 w 7286920"/>
              <a:gd name="connsiteY32" fmla="*/ 4466537 h 5104614"/>
              <a:gd name="connsiteX33" fmla="*/ 5258835 w 7286920"/>
              <a:gd name="connsiteY33" fmla="*/ 4466537 h 5104614"/>
              <a:gd name="connsiteX34" fmla="*/ 5955113 w 7286920"/>
              <a:gd name="connsiteY34" fmla="*/ 4466537 h 5104614"/>
              <a:gd name="connsiteX35" fmla="*/ 6967882 w 7286920"/>
              <a:gd name="connsiteY35" fmla="*/ 4466537 h 5104614"/>
              <a:gd name="connsiteX36" fmla="*/ 7286920 w 7286920"/>
              <a:gd name="connsiteY36" fmla="*/ 4147499 h 5104614"/>
              <a:gd name="connsiteX37" fmla="*/ 7286920 w 7286920"/>
              <a:gd name="connsiteY37" fmla="*/ 3471138 h 5104614"/>
              <a:gd name="connsiteX38" fmla="*/ 7286920 w 7286920"/>
              <a:gd name="connsiteY38" fmla="*/ 2794776 h 5104614"/>
              <a:gd name="connsiteX39" fmla="*/ 7286920 w 7286920"/>
              <a:gd name="connsiteY39" fmla="*/ 2156699 h 5104614"/>
              <a:gd name="connsiteX40" fmla="*/ 7286920 w 7286920"/>
              <a:gd name="connsiteY40" fmla="*/ 1556907 h 5104614"/>
              <a:gd name="connsiteX41" fmla="*/ 7286920 w 7286920"/>
              <a:gd name="connsiteY41" fmla="*/ 957115 h 5104614"/>
              <a:gd name="connsiteX42" fmla="*/ 7286920 w 7286920"/>
              <a:gd name="connsiteY42" fmla="*/ 319038 h 5104614"/>
              <a:gd name="connsiteX43" fmla="*/ 319038 w 7286920"/>
              <a:gd name="connsiteY43" fmla="*/ 1276154 h 5104614"/>
              <a:gd name="connsiteX44" fmla="*/ 638076 w 7286920"/>
              <a:gd name="connsiteY44" fmla="*/ 957116 h 5104614"/>
              <a:gd name="connsiteX45" fmla="*/ 478557 w 7286920"/>
              <a:gd name="connsiteY45" fmla="*/ 797597 h 5104614"/>
              <a:gd name="connsiteX46" fmla="*/ 319038 w 7286920"/>
              <a:gd name="connsiteY46" fmla="*/ 957116 h 5104614"/>
              <a:gd name="connsiteX47" fmla="*/ 319038 w 7286920"/>
              <a:gd name="connsiteY47" fmla="*/ 1276154 h 5104614"/>
              <a:gd name="connsiteX0" fmla="*/ 319038 w 7286920"/>
              <a:gd name="connsiteY0" fmla="*/ 1276154 h 5104614"/>
              <a:gd name="connsiteX1" fmla="*/ 638076 w 7286920"/>
              <a:gd name="connsiteY1" fmla="*/ 957116 h 5104614"/>
              <a:gd name="connsiteX2" fmla="*/ 478557 w 7286920"/>
              <a:gd name="connsiteY2" fmla="*/ 797597 h 5104614"/>
              <a:gd name="connsiteX3" fmla="*/ 319038 w 7286920"/>
              <a:gd name="connsiteY3" fmla="*/ 957116 h 5104614"/>
              <a:gd name="connsiteX4" fmla="*/ 319038 w 7286920"/>
              <a:gd name="connsiteY4" fmla="*/ 1276154 h 5104614"/>
              <a:gd name="connsiteX5" fmla="*/ 6967882 w 7286920"/>
              <a:gd name="connsiteY5" fmla="*/ 638077 h 5104614"/>
              <a:gd name="connsiteX6" fmla="*/ 7286920 w 7286920"/>
              <a:gd name="connsiteY6" fmla="*/ 319039 h 5104614"/>
              <a:gd name="connsiteX7" fmla="*/ 6967882 w 7286920"/>
              <a:gd name="connsiteY7" fmla="*/ 1 h 5104614"/>
              <a:gd name="connsiteX8" fmla="*/ 6648844 w 7286920"/>
              <a:gd name="connsiteY8" fmla="*/ 319039 h 5104614"/>
              <a:gd name="connsiteX9" fmla="*/ 6808363 w 7286920"/>
              <a:gd name="connsiteY9" fmla="*/ 478558 h 5104614"/>
              <a:gd name="connsiteX10" fmla="*/ 6967882 w 7286920"/>
              <a:gd name="connsiteY10" fmla="*/ 319039 h 5104614"/>
              <a:gd name="connsiteX11" fmla="*/ 6967882 w 7286920"/>
              <a:gd name="connsiteY11" fmla="*/ 638077 h 5104614"/>
              <a:gd name="connsiteX0" fmla="*/ 0 w 7286920"/>
              <a:gd name="connsiteY0" fmla="*/ 957115 h 5104614"/>
              <a:gd name="connsiteX1" fmla="*/ 319038 w 7286920"/>
              <a:gd name="connsiteY1" fmla="*/ 638077 h 5104614"/>
              <a:gd name="connsiteX2" fmla="*/ 952019 w 7286920"/>
              <a:gd name="connsiteY2" fmla="*/ 638077 h 5104614"/>
              <a:gd name="connsiteX3" fmla="*/ 1711595 w 7286920"/>
              <a:gd name="connsiteY3" fmla="*/ 638077 h 5104614"/>
              <a:gd name="connsiteX4" fmla="*/ 2344576 w 7286920"/>
              <a:gd name="connsiteY4" fmla="*/ 638077 h 5104614"/>
              <a:gd name="connsiteX5" fmla="*/ 3040854 w 7286920"/>
              <a:gd name="connsiteY5" fmla="*/ 638077 h 5104614"/>
              <a:gd name="connsiteX6" fmla="*/ 3610537 w 7286920"/>
              <a:gd name="connsiteY6" fmla="*/ 638077 h 5104614"/>
              <a:gd name="connsiteX7" fmla="*/ 4306815 w 7286920"/>
              <a:gd name="connsiteY7" fmla="*/ 638077 h 5104614"/>
              <a:gd name="connsiteX8" fmla="*/ 5066392 w 7286920"/>
              <a:gd name="connsiteY8" fmla="*/ 638077 h 5104614"/>
              <a:gd name="connsiteX9" fmla="*/ 5699372 w 7286920"/>
              <a:gd name="connsiteY9" fmla="*/ 638077 h 5104614"/>
              <a:gd name="connsiteX10" fmla="*/ 6648843 w 7286920"/>
              <a:gd name="connsiteY10" fmla="*/ 638077 h 5104614"/>
              <a:gd name="connsiteX11" fmla="*/ 6648843 w 7286920"/>
              <a:gd name="connsiteY11" fmla="*/ 319038 h 5104614"/>
              <a:gd name="connsiteX12" fmla="*/ 6967881 w 7286920"/>
              <a:gd name="connsiteY12" fmla="*/ 0 h 5104614"/>
              <a:gd name="connsiteX13" fmla="*/ 7286919 w 7286920"/>
              <a:gd name="connsiteY13" fmla="*/ 319038 h 5104614"/>
              <a:gd name="connsiteX14" fmla="*/ 7286920 w 7286920"/>
              <a:gd name="connsiteY14" fmla="*/ 4147499 h 5104614"/>
              <a:gd name="connsiteX15" fmla="*/ 6967882 w 7286920"/>
              <a:gd name="connsiteY15" fmla="*/ 4466537 h 5104614"/>
              <a:gd name="connsiteX16" fmla="*/ 6524796 w 7286920"/>
              <a:gd name="connsiteY16" fmla="*/ 4466537 h 5104614"/>
              <a:gd name="connsiteX17" fmla="*/ 5765219 w 7286920"/>
              <a:gd name="connsiteY17" fmla="*/ 4466537 h 5104614"/>
              <a:gd name="connsiteX18" fmla="*/ 5005642 w 7286920"/>
              <a:gd name="connsiteY18" fmla="*/ 4466537 h 5104614"/>
              <a:gd name="connsiteX19" fmla="*/ 4499258 w 7286920"/>
              <a:gd name="connsiteY19" fmla="*/ 4466537 h 5104614"/>
              <a:gd name="connsiteX20" fmla="*/ 3992874 w 7286920"/>
              <a:gd name="connsiteY20" fmla="*/ 4466537 h 5104614"/>
              <a:gd name="connsiteX21" fmla="*/ 3233297 w 7286920"/>
              <a:gd name="connsiteY21" fmla="*/ 4466537 h 5104614"/>
              <a:gd name="connsiteX22" fmla="*/ 2600317 w 7286920"/>
              <a:gd name="connsiteY22" fmla="*/ 4466537 h 5104614"/>
              <a:gd name="connsiteX23" fmla="*/ 2093932 w 7286920"/>
              <a:gd name="connsiteY23" fmla="*/ 4466537 h 5104614"/>
              <a:gd name="connsiteX24" fmla="*/ 1460952 w 7286920"/>
              <a:gd name="connsiteY24" fmla="*/ 4466537 h 5104614"/>
              <a:gd name="connsiteX25" fmla="*/ 638077 w 7286920"/>
              <a:gd name="connsiteY25" fmla="*/ 4466537 h 5104614"/>
              <a:gd name="connsiteX26" fmla="*/ 638077 w 7286920"/>
              <a:gd name="connsiteY26" fmla="*/ 4785576 h 5104614"/>
              <a:gd name="connsiteX27" fmla="*/ 319039 w 7286920"/>
              <a:gd name="connsiteY27" fmla="*/ 5104614 h 5104614"/>
              <a:gd name="connsiteX28" fmla="*/ 1 w 7286920"/>
              <a:gd name="connsiteY28" fmla="*/ 4785576 h 5104614"/>
              <a:gd name="connsiteX29" fmla="*/ 0 w 7286920"/>
              <a:gd name="connsiteY29" fmla="*/ 957115 h 5104614"/>
              <a:gd name="connsiteX30" fmla="*/ 6648843 w 7286920"/>
              <a:gd name="connsiteY30" fmla="*/ 638077 h 5104614"/>
              <a:gd name="connsiteX31" fmla="*/ 6967882 w 7286920"/>
              <a:gd name="connsiteY31" fmla="*/ 638077 h 5104614"/>
              <a:gd name="connsiteX32" fmla="*/ 7286920 w 7286920"/>
              <a:gd name="connsiteY32" fmla="*/ 319039 h 5104614"/>
              <a:gd name="connsiteX33" fmla="*/ 6967882 w 7286920"/>
              <a:gd name="connsiteY33" fmla="*/ 638077 h 5104614"/>
              <a:gd name="connsiteX34" fmla="*/ 6967882 w 7286920"/>
              <a:gd name="connsiteY34" fmla="*/ 319038 h 5104614"/>
              <a:gd name="connsiteX35" fmla="*/ 6808363 w 7286920"/>
              <a:gd name="connsiteY35" fmla="*/ 478557 h 5104614"/>
              <a:gd name="connsiteX36" fmla="*/ 6648844 w 7286920"/>
              <a:gd name="connsiteY36" fmla="*/ 319038 h 5104614"/>
              <a:gd name="connsiteX37" fmla="*/ 319038 w 7286920"/>
              <a:gd name="connsiteY37" fmla="*/ 1276154 h 5104614"/>
              <a:gd name="connsiteX38" fmla="*/ 319038 w 7286920"/>
              <a:gd name="connsiteY38" fmla="*/ 957115 h 5104614"/>
              <a:gd name="connsiteX39" fmla="*/ 478557 w 7286920"/>
              <a:gd name="connsiteY39" fmla="*/ 797596 h 5104614"/>
              <a:gd name="connsiteX40" fmla="*/ 638076 w 7286920"/>
              <a:gd name="connsiteY40" fmla="*/ 957115 h 5104614"/>
              <a:gd name="connsiteX41" fmla="*/ 319038 w 7286920"/>
              <a:gd name="connsiteY41" fmla="*/ 1276153 h 5104614"/>
              <a:gd name="connsiteX42" fmla="*/ 0 w 7286920"/>
              <a:gd name="connsiteY42" fmla="*/ 957115 h 5104614"/>
              <a:gd name="connsiteX43" fmla="*/ 638077 w 7286920"/>
              <a:gd name="connsiteY43" fmla="*/ 957115 h 5104614"/>
              <a:gd name="connsiteX44" fmla="*/ 638077 w 7286920"/>
              <a:gd name="connsiteY44" fmla="*/ 1612207 h 5104614"/>
              <a:gd name="connsiteX45" fmla="*/ 638077 w 7286920"/>
              <a:gd name="connsiteY45" fmla="*/ 2197111 h 5104614"/>
              <a:gd name="connsiteX46" fmla="*/ 638077 w 7286920"/>
              <a:gd name="connsiteY46" fmla="*/ 2852203 h 5104614"/>
              <a:gd name="connsiteX47" fmla="*/ 638077 w 7286920"/>
              <a:gd name="connsiteY47" fmla="*/ 3402012 h 5104614"/>
              <a:gd name="connsiteX48" fmla="*/ 638077 w 7286920"/>
              <a:gd name="connsiteY48" fmla="*/ 3951822 h 5104614"/>
              <a:gd name="connsiteX49" fmla="*/ 638077 w 7286920"/>
              <a:gd name="connsiteY49" fmla="*/ 4466537 h 510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286920" h="5104614" stroke="0" extrusionOk="0">
                <a:moveTo>
                  <a:pt x="7286920" y="319038"/>
                </a:moveTo>
                <a:cubicBezTo>
                  <a:pt x="7272291" y="485872"/>
                  <a:pt x="7145788" y="613908"/>
                  <a:pt x="6967882" y="638076"/>
                </a:cubicBezTo>
                <a:cubicBezTo>
                  <a:pt x="6974880" y="542727"/>
                  <a:pt x="6956631" y="423235"/>
                  <a:pt x="6967882" y="319038"/>
                </a:cubicBezTo>
                <a:cubicBezTo>
                  <a:pt x="6955682" y="392150"/>
                  <a:pt x="6910574" y="482380"/>
                  <a:pt x="6808363" y="478557"/>
                </a:cubicBezTo>
                <a:cubicBezTo>
                  <a:pt x="6711622" y="464957"/>
                  <a:pt x="6636337" y="391436"/>
                  <a:pt x="6648844" y="319038"/>
                </a:cubicBezTo>
                <a:cubicBezTo>
                  <a:pt x="6645034" y="409627"/>
                  <a:pt x="6664571" y="540134"/>
                  <a:pt x="6648843" y="638077"/>
                </a:cubicBezTo>
                <a:cubicBezTo>
                  <a:pt x="6347455" y="631233"/>
                  <a:pt x="6242367" y="619631"/>
                  <a:pt x="5889266" y="638077"/>
                </a:cubicBezTo>
                <a:cubicBezTo>
                  <a:pt x="5536165" y="656523"/>
                  <a:pt x="5502113" y="610396"/>
                  <a:pt x="5319584" y="638077"/>
                </a:cubicBezTo>
                <a:cubicBezTo>
                  <a:pt x="5137055" y="665758"/>
                  <a:pt x="4958631" y="633185"/>
                  <a:pt x="4749902" y="638077"/>
                </a:cubicBezTo>
                <a:cubicBezTo>
                  <a:pt x="4541173" y="642969"/>
                  <a:pt x="4258160" y="660594"/>
                  <a:pt x="3990325" y="638077"/>
                </a:cubicBezTo>
                <a:cubicBezTo>
                  <a:pt x="3722490" y="615560"/>
                  <a:pt x="3585268" y="670835"/>
                  <a:pt x="3230748" y="638077"/>
                </a:cubicBezTo>
                <a:cubicBezTo>
                  <a:pt x="2876228" y="605319"/>
                  <a:pt x="2923438" y="641710"/>
                  <a:pt x="2787662" y="638077"/>
                </a:cubicBezTo>
                <a:cubicBezTo>
                  <a:pt x="2651886" y="634444"/>
                  <a:pt x="2361580" y="642386"/>
                  <a:pt x="2154681" y="638077"/>
                </a:cubicBezTo>
                <a:cubicBezTo>
                  <a:pt x="1947782" y="633768"/>
                  <a:pt x="1772999" y="654359"/>
                  <a:pt x="1584999" y="638077"/>
                </a:cubicBezTo>
                <a:cubicBezTo>
                  <a:pt x="1396999" y="621795"/>
                  <a:pt x="1197803" y="628497"/>
                  <a:pt x="1015317" y="638077"/>
                </a:cubicBezTo>
                <a:cubicBezTo>
                  <a:pt x="832831" y="647657"/>
                  <a:pt x="596921" y="665621"/>
                  <a:pt x="319038" y="638077"/>
                </a:cubicBezTo>
                <a:cubicBezTo>
                  <a:pt x="123190" y="610334"/>
                  <a:pt x="-37146" y="777280"/>
                  <a:pt x="0" y="957115"/>
                </a:cubicBezTo>
                <a:cubicBezTo>
                  <a:pt x="15208" y="1147991"/>
                  <a:pt x="-4149" y="1484674"/>
                  <a:pt x="0" y="1633476"/>
                </a:cubicBezTo>
                <a:cubicBezTo>
                  <a:pt x="4149" y="1782278"/>
                  <a:pt x="-6059" y="2177493"/>
                  <a:pt x="0" y="2348122"/>
                </a:cubicBezTo>
                <a:cubicBezTo>
                  <a:pt x="6059" y="2518751"/>
                  <a:pt x="-8813" y="2760366"/>
                  <a:pt x="0" y="2909630"/>
                </a:cubicBezTo>
                <a:cubicBezTo>
                  <a:pt x="8813" y="3058894"/>
                  <a:pt x="23652" y="3191540"/>
                  <a:pt x="0" y="3432853"/>
                </a:cubicBezTo>
                <a:cubicBezTo>
                  <a:pt x="-23652" y="3674166"/>
                  <a:pt x="-7864" y="3920166"/>
                  <a:pt x="0" y="4109215"/>
                </a:cubicBezTo>
                <a:cubicBezTo>
                  <a:pt x="7864" y="4298264"/>
                  <a:pt x="-15174" y="4461836"/>
                  <a:pt x="0" y="4785576"/>
                </a:cubicBezTo>
                <a:cubicBezTo>
                  <a:pt x="16228" y="4936793"/>
                  <a:pt x="130862" y="5105412"/>
                  <a:pt x="319038" y="5104614"/>
                </a:cubicBezTo>
                <a:cubicBezTo>
                  <a:pt x="507461" y="5091966"/>
                  <a:pt x="628657" y="4947352"/>
                  <a:pt x="638076" y="4785576"/>
                </a:cubicBezTo>
                <a:cubicBezTo>
                  <a:pt x="658591" y="4665717"/>
                  <a:pt x="623041" y="4578600"/>
                  <a:pt x="638077" y="4466537"/>
                </a:cubicBezTo>
                <a:cubicBezTo>
                  <a:pt x="800784" y="4494366"/>
                  <a:pt x="1042827" y="4478574"/>
                  <a:pt x="1207759" y="4466537"/>
                </a:cubicBezTo>
                <a:cubicBezTo>
                  <a:pt x="1372691" y="4454500"/>
                  <a:pt x="1673485" y="4447969"/>
                  <a:pt x="1904038" y="4466537"/>
                </a:cubicBezTo>
                <a:cubicBezTo>
                  <a:pt x="2134591" y="4485105"/>
                  <a:pt x="2282174" y="4451955"/>
                  <a:pt x="2473720" y="4466537"/>
                </a:cubicBezTo>
                <a:cubicBezTo>
                  <a:pt x="2665266" y="4481119"/>
                  <a:pt x="2857042" y="4453063"/>
                  <a:pt x="3043403" y="4466537"/>
                </a:cubicBezTo>
                <a:cubicBezTo>
                  <a:pt x="3229764" y="4480011"/>
                  <a:pt x="3408306" y="4469974"/>
                  <a:pt x="3739681" y="4466537"/>
                </a:cubicBezTo>
                <a:cubicBezTo>
                  <a:pt x="4071056" y="4463100"/>
                  <a:pt x="4057962" y="4480639"/>
                  <a:pt x="4246066" y="4466537"/>
                </a:cubicBezTo>
                <a:cubicBezTo>
                  <a:pt x="4434170" y="4452435"/>
                  <a:pt x="4585754" y="4474562"/>
                  <a:pt x="4689152" y="4466537"/>
                </a:cubicBezTo>
                <a:cubicBezTo>
                  <a:pt x="4792550" y="4458512"/>
                  <a:pt x="4986917" y="4483459"/>
                  <a:pt x="5258835" y="4466537"/>
                </a:cubicBezTo>
                <a:cubicBezTo>
                  <a:pt x="5530753" y="4449615"/>
                  <a:pt x="5776256" y="4485729"/>
                  <a:pt x="5955113" y="4466537"/>
                </a:cubicBezTo>
                <a:cubicBezTo>
                  <a:pt x="6133970" y="4447345"/>
                  <a:pt x="6647193" y="4459022"/>
                  <a:pt x="6967882" y="4466537"/>
                </a:cubicBezTo>
                <a:cubicBezTo>
                  <a:pt x="7126004" y="4465405"/>
                  <a:pt x="7267351" y="4286758"/>
                  <a:pt x="7286920" y="4147499"/>
                </a:cubicBezTo>
                <a:cubicBezTo>
                  <a:pt x="7301491" y="3975240"/>
                  <a:pt x="7282519" y="3674332"/>
                  <a:pt x="7286920" y="3471138"/>
                </a:cubicBezTo>
                <a:cubicBezTo>
                  <a:pt x="7291321" y="3267944"/>
                  <a:pt x="7313472" y="2967409"/>
                  <a:pt x="7286920" y="2794776"/>
                </a:cubicBezTo>
                <a:cubicBezTo>
                  <a:pt x="7260368" y="2622143"/>
                  <a:pt x="7288249" y="2376181"/>
                  <a:pt x="7286920" y="2156699"/>
                </a:cubicBezTo>
                <a:cubicBezTo>
                  <a:pt x="7285591" y="1937217"/>
                  <a:pt x="7279579" y="1807463"/>
                  <a:pt x="7286920" y="1556907"/>
                </a:cubicBezTo>
                <a:cubicBezTo>
                  <a:pt x="7294261" y="1306351"/>
                  <a:pt x="7282237" y="1154051"/>
                  <a:pt x="7286920" y="957115"/>
                </a:cubicBezTo>
                <a:cubicBezTo>
                  <a:pt x="7291603" y="760179"/>
                  <a:pt x="7300427" y="532030"/>
                  <a:pt x="7286920" y="319038"/>
                </a:cubicBezTo>
                <a:close/>
                <a:moveTo>
                  <a:pt x="319038" y="1276154"/>
                </a:moveTo>
                <a:cubicBezTo>
                  <a:pt x="496458" y="1267982"/>
                  <a:pt x="623512" y="1137901"/>
                  <a:pt x="638076" y="957116"/>
                </a:cubicBezTo>
                <a:cubicBezTo>
                  <a:pt x="627028" y="861021"/>
                  <a:pt x="568396" y="801097"/>
                  <a:pt x="478557" y="797597"/>
                </a:cubicBezTo>
                <a:cubicBezTo>
                  <a:pt x="389970" y="802851"/>
                  <a:pt x="303671" y="858853"/>
                  <a:pt x="319038" y="957116"/>
                </a:cubicBezTo>
                <a:cubicBezTo>
                  <a:pt x="317533" y="1042642"/>
                  <a:pt x="311474" y="1168658"/>
                  <a:pt x="319038" y="1276154"/>
                </a:cubicBezTo>
                <a:close/>
              </a:path>
              <a:path w="7286920" h="5104614" fill="darkenLess" stroke="0" extrusionOk="0">
                <a:moveTo>
                  <a:pt x="319038" y="1276154"/>
                </a:moveTo>
                <a:cubicBezTo>
                  <a:pt x="522029" y="1260903"/>
                  <a:pt x="636719" y="1102156"/>
                  <a:pt x="638076" y="957116"/>
                </a:cubicBezTo>
                <a:cubicBezTo>
                  <a:pt x="629584" y="863116"/>
                  <a:pt x="567459" y="783040"/>
                  <a:pt x="478557" y="797597"/>
                </a:cubicBezTo>
                <a:cubicBezTo>
                  <a:pt x="384829" y="789235"/>
                  <a:pt x="337033" y="858310"/>
                  <a:pt x="319038" y="957116"/>
                </a:cubicBezTo>
                <a:cubicBezTo>
                  <a:pt x="329740" y="1066020"/>
                  <a:pt x="315429" y="1121681"/>
                  <a:pt x="319038" y="1276154"/>
                </a:cubicBezTo>
                <a:close/>
                <a:moveTo>
                  <a:pt x="6967882" y="638077"/>
                </a:moveTo>
                <a:cubicBezTo>
                  <a:pt x="7150670" y="654050"/>
                  <a:pt x="7276469" y="497398"/>
                  <a:pt x="7286920" y="319039"/>
                </a:cubicBezTo>
                <a:cubicBezTo>
                  <a:pt x="7305104" y="139506"/>
                  <a:pt x="7125891" y="10862"/>
                  <a:pt x="6967882" y="1"/>
                </a:cubicBezTo>
                <a:cubicBezTo>
                  <a:pt x="6830374" y="7199"/>
                  <a:pt x="6666243" y="155398"/>
                  <a:pt x="6648844" y="319039"/>
                </a:cubicBezTo>
                <a:cubicBezTo>
                  <a:pt x="6642907" y="415598"/>
                  <a:pt x="6735334" y="468755"/>
                  <a:pt x="6808363" y="478558"/>
                </a:cubicBezTo>
                <a:cubicBezTo>
                  <a:pt x="6904987" y="476379"/>
                  <a:pt x="6963542" y="406591"/>
                  <a:pt x="6967882" y="319039"/>
                </a:cubicBezTo>
                <a:cubicBezTo>
                  <a:pt x="6953671" y="471177"/>
                  <a:pt x="6970853" y="533424"/>
                  <a:pt x="6967882" y="638077"/>
                </a:cubicBezTo>
                <a:close/>
              </a:path>
              <a:path w="7286920" h="5104614" fill="none" extrusionOk="0">
                <a:moveTo>
                  <a:pt x="0" y="957115"/>
                </a:moveTo>
                <a:cubicBezTo>
                  <a:pt x="3827" y="737137"/>
                  <a:pt x="159373" y="640024"/>
                  <a:pt x="319038" y="638077"/>
                </a:cubicBezTo>
                <a:cubicBezTo>
                  <a:pt x="548756" y="607504"/>
                  <a:pt x="721812" y="645486"/>
                  <a:pt x="952019" y="638077"/>
                </a:cubicBezTo>
                <a:cubicBezTo>
                  <a:pt x="1182226" y="630668"/>
                  <a:pt x="1340686" y="662636"/>
                  <a:pt x="1711595" y="638077"/>
                </a:cubicBezTo>
                <a:cubicBezTo>
                  <a:pt x="2082504" y="613518"/>
                  <a:pt x="2171995" y="639908"/>
                  <a:pt x="2344576" y="638077"/>
                </a:cubicBezTo>
                <a:cubicBezTo>
                  <a:pt x="2517157" y="636246"/>
                  <a:pt x="2750735" y="660152"/>
                  <a:pt x="3040854" y="638077"/>
                </a:cubicBezTo>
                <a:cubicBezTo>
                  <a:pt x="3330973" y="616002"/>
                  <a:pt x="3442207" y="654599"/>
                  <a:pt x="3610537" y="638077"/>
                </a:cubicBezTo>
                <a:cubicBezTo>
                  <a:pt x="3778867" y="621555"/>
                  <a:pt x="4028153" y="630248"/>
                  <a:pt x="4306815" y="638077"/>
                </a:cubicBezTo>
                <a:cubicBezTo>
                  <a:pt x="4585477" y="645906"/>
                  <a:pt x="4841160" y="651714"/>
                  <a:pt x="5066392" y="638077"/>
                </a:cubicBezTo>
                <a:cubicBezTo>
                  <a:pt x="5291624" y="624440"/>
                  <a:pt x="5385205" y="622532"/>
                  <a:pt x="5699372" y="638077"/>
                </a:cubicBezTo>
                <a:cubicBezTo>
                  <a:pt x="6013539" y="653622"/>
                  <a:pt x="6435118" y="680656"/>
                  <a:pt x="6648843" y="638077"/>
                </a:cubicBezTo>
                <a:cubicBezTo>
                  <a:pt x="6637098" y="543392"/>
                  <a:pt x="6639134" y="428904"/>
                  <a:pt x="6648843" y="319038"/>
                </a:cubicBezTo>
                <a:cubicBezTo>
                  <a:pt x="6605927" y="136758"/>
                  <a:pt x="6783354" y="-4948"/>
                  <a:pt x="6967881" y="0"/>
                </a:cubicBezTo>
                <a:cubicBezTo>
                  <a:pt x="7122448" y="17462"/>
                  <a:pt x="7273182" y="127145"/>
                  <a:pt x="7286919" y="319038"/>
                </a:cubicBezTo>
                <a:cubicBezTo>
                  <a:pt x="7386440" y="1852518"/>
                  <a:pt x="7548930" y="2865617"/>
                  <a:pt x="7286920" y="4147499"/>
                </a:cubicBezTo>
                <a:cubicBezTo>
                  <a:pt x="7292616" y="4326709"/>
                  <a:pt x="7120277" y="4502907"/>
                  <a:pt x="6967882" y="4466537"/>
                </a:cubicBezTo>
                <a:cubicBezTo>
                  <a:pt x="6766540" y="4456077"/>
                  <a:pt x="6620228" y="4480090"/>
                  <a:pt x="6524796" y="4466537"/>
                </a:cubicBezTo>
                <a:cubicBezTo>
                  <a:pt x="6429364" y="4452984"/>
                  <a:pt x="6006120" y="4467871"/>
                  <a:pt x="5765219" y="4466537"/>
                </a:cubicBezTo>
                <a:cubicBezTo>
                  <a:pt x="5524318" y="4465203"/>
                  <a:pt x="5187722" y="4494380"/>
                  <a:pt x="5005642" y="4466537"/>
                </a:cubicBezTo>
                <a:cubicBezTo>
                  <a:pt x="4823562" y="4438694"/>
                  <a:pt x="4729555" y="4470311"/>
                  <a:pt x="4499258" y="4466537"/>
                </a:cubicBezTo>
                <a:cubicBezTo>
                  <a:pt x="4268961" y="4462763"/>
                  <a:pt x="4219620" y="4453324"/>
                  <a:pt x="3992874" y="4466537"/>
                </a:cubicBezTo>
                <a:cubicBezTo>
                  <a:pt x="3766128" y="4479750"/>
                  <a:pt x="3389003" y="4473179"/>
                  <a:pt x="3233297" y="4466537"/>
                </a:cubicBezTo>
                <a:cubicBezTo>
                  <a:pt x="3077591" y="4459895"/>
                  <a:pt x="2786178" y="4458615"/>
                  <a:pt x="2600317" y="4466537"/>
                </a:cubicBezTo>
                <a:cubicBezTo>
                  <a:pt x="2414456" y="4474459"/>
                  <a:pt x="2223486" y="4461791"/>
                  <a:pt x="2093932" y="4466537"/>
                </a:cubicBezTo>
                <a:cubicBezTo>
                  <a:pt x="1964378" y="4471283"/>
                  <a:pt x="1765516" y="4435718"/>
                  <a:pt x="1460952" y="4466537"/>
                </a:cubicBezTo>
                <a:cubicBezTo>
                  <a:pt x="1156388" y="4497356"/>
                  <a:pt x="985391" y="4483699"/>
                  <a:pt x="638077" y="4466537"/>
                </a:cubicBezTo>
                <a:cubicBezTo>
                  <a:pt x="624585" y="4556425"/>
                  <a:pt x="636842" y="4700962"/>
                  <a:pt x="638077" y="4785576"/>
                </a:cubicBezTo>
                <a:cubicBezTo>
                  <a:pt x="622232" y="4922772"/>
                  <a:pt x="506444" y="5109927"/>
                  <a:pt x="319039" y="5104614"/>
                </a:cubicBezTo>
                <a:cubicBezTo>
                  <a:pt x="136901" y="5068783"/>
                  <a:pt x="-19842" y="4939969"/>
                  <a:pt x="1" y="4785576"/>
                </a:cubicBezTo>
                <a:cubicBezTo>
                  <a:pt x="-263196" y="3344791"/>
                  <a:pt x="146215" y="2463821"/>
                  <a:pt x="0" y="957115"/>
                </a:cubicBezTo>
                <a:close/>
                <a:moveTo>
                  <a:pt x="6648843" y="638077"/>
                </a:moveTo>
                <a:cubicBezTo>
                  <a:pt x="6722254" y="633797"/>
                  <a:pt x="6808896" y="626881"/>
                  <a:pt x="6967882" y="638077"/>
                </a:cubicBezTo>
                <a:cubicBezTo>
                  <a:pt x="7152226" y="630719"/>
                  <a:pt x="7307832" y="513732"/>
                  <a:pt x="7286920" y="319039"/>
                </a:cubicBezTo>
                <a:moveTo>
                  <a:pt x="6967882" y="638077"/>
                </a:moveTo>
                <a:cubicBezTo>
                  <a:pt x="6967276" y="567562"/>
                  <a:pt x="6966765" y="407424"/>
                  <a:pt x="6967882" y="319038"/>
                </a:cubicBezTo>
                <a:cubicBezTo>
                  <a:pt x="6958883" y="416463"/>
                  <a:pt x="6889286" y="493518"/>
                  <a:pt x="6808363" y="478557"/>
                </a:cubicBezTo>
                <a:cubicBezTo>
                  <a:pt x="6734300" y="466614"/>
                  <a:pt x="6660542" y="421110"/>
                  <a:pt x="6648844" y="319038"/>
                </a:cubicBezTo>
                <a:moveTo>
                  <a:pt x="319038" y="1276154"/>
                </a:moveTo>
                <a:cubicBezTo>
                  <a:pt x="326140" y="1164928"/>
                  <a:pt x="327047" y="1052667"/>
                  <a:pt x="319038" y="957115"/>
                </a:cubicBezTo>
                <a:cubicBezTo>
                  <a:pt x="321206" y="873076"/>
                  <a:pt x="389571" y="792949"/>
                  <a:pt x="478557" y="797596"/>
                </a:cubicBezTo>
                <a:cubicBezTo>
                  <a:pt x="555691" y="794823"/>
                  <a:pt x="633550" y="866542"/>
                  <a:pt x="638076" y="957115"/>
                </a:cubicBezTo>
                <a:cubicBezTo>
                  <a:pt x="649851" y="1171364"/>
                  <a:pt x="520577" y="1279937"/>
                  <a:pt x="319038" y="1276153"/>
                </a:cubicBezTo>
                <a:cubicBezTo>
                  <a:pt x="140671" y="1268660"/>
                  <a:pt x="-32217" y="1140387"/>
                  <a:pt x="0" y="957115"/>
                </a:cubicBezTo>
                <a:moveTo>
                  <a:pt x="638077" y="957115"/>
                </a:moveTo>
                <a:cubicBezTo>
                  <a:pt x="607058" y="1209892"/>
                  <a:pt x="660955" y="1369415"/>
                  <a:pt x="638077" y="1612207"/>
                </a:cubicBezTo>
                <a:cubicBezTo>
                  <a:pt x="615199" y="1854999"/>
                  <a:pt x="665103" y="2035815"/>
                  <a:pt x="638077" y="2197111"/>
                </a:cubicBezTo>
                <a:cubicBezTo>
                  <a:pt x="611051" y="2358407"/>
                  <a:pt x="607384" y="2524837"/>
                  <a:pt x="638077" y="2852203"/>
                </a:cubicBezTo>
                <a:cubicBezTo>
                  <a:pt x="668770" y="3179569"/>
                  <a:pt x="641981" y="3275630"/>
                  <a:pt x="638077" y="3402012"/>
                </a:cubicBezTo>
                <a:cubicBezTo>
                  <a:pt x="634173" y="3528394"/>
                  <a:pt x="626852" y="3744310"/>
                  <a:pt x="638077" y="3951822"/>
                </a:cubicBezTo>
                <a:cubicBezTo>
                  <a:pt x="649303" y="4159334"/>
                  <a:pt x="653310" y="4358104"/>
                  <a:pt x="638077" y="4466537"/>
                </a:cubicBezTo>
              </a:path>
              <a:path w="7286920" h="5104614" fill="none" stroke="0" extrusionOk="0">
                <a:moveTo>
                  <a:pt x="0" y="957115"/>
                </a:moveTo>
                <a:cubicBezTo>
                  <a:pt x="-23017" y="804424"/>
                  <a:pt x="154066" y="661161"/>
                  <a:pt x="319038" y="638077"/>
                </a:cubicBezTo>
                <a:cubicBezTo>
                  <a:pt x="547772" y="637493"/>
                  <a:pt x="824282" y="623630"/>
                  <a:pt x="1015317" y="638077"/>
                </a:cubicBezTo>
                <a:cubicBezTo>
                  <a:pt x="1206352" y="652524"/>
                  <a:pt x="1319403" y="641529"/>
                  <a:pt x="1458403" y="638077"/>
                </a:cubicBezTo>
                <a:cubicBezTo>
                  <a:pt x="1597403" y="634625"/>
                  <a:pt x="1764417" y="623806"/>
                  <a:pt x="1901489" y="638077"/>
                </a:cubicBezTo>
                <a:cubicBezTo>
                  <a:pt x="2038561" y="652348"/>
                  <a:pt x="2438401" y="637322"/>
                  <a:pt x="2597768" y="638077"/>
                </a:cubicBezTo>
                <a:cubicBezTo>
                  <a:pt x="2757135" y="638832"/>
                  <a:pt x="3067773" y="640355"/>
                  <a:pt x="3230748" y="638077"/>
                </a:cubicBezTo>
                <a:cubicBezTo>
                  <a:pt x="3393723" y="635799"/>
                  <a:pt x="3755854" y="671741"/>
                  <a:pt x="3990325" y="638077"/>
                </a:cubicBezTo>
                <a:cubicBezTo>
                  <a:pt x="4224796" y="604413"/>
                  <a:pt x="4290823" y="650078"/>
                  <a:pt x="4433411" y="638077"/>
                </a:cubicBezTo>
                <a:cubicBezTo>
                  <a:pt x="4575999" y="626076"/>
                  <a:pt x="4782832" y="657474"/>
                  <a:pt x="4939796" y="638077"/>
                </a:cubicBezTo>
                <a:cubicBezTo>
                  <a:pt x="5096761" y="618680"/>
                  <a:pt x="5468190" y="606912"/>
                  <a:pt x="5699372" y="638077"/>
                </a:cubicBezTo>
                <a:cubicBezTo>
                  <a:pt x="5930554" y="669242"/>
                  <a:pt x="6212481" y="642566"/>
                  <a:pt x="6648843" y="638077"/>
                </a:cubicBezTo>
                <a:cubicBezTo>
                  <a:pt x="6647514" y="509679"/>
                  <a:pt x="6637787" y="433273"/>
                  <a:pt x="6648843" y="319038"/>
                </a:cubicBezTo>
                <a:cubicBezTo>
                  <a:pt x="6661313" y="127747"/>
                  <a:pt x="6831270" y="16691"/>
                  <a:pt x="6967881" y="0"/>
                </a:cubicBezTo>
                <a:cubicBezTo>
                  <a:pt x="7115183" y="-19898"/>
                  <a:pt x="7290879" y="143691"/>
                  <a:pt x="7286919" y="319038"/>
                </a:cubicBezTo>
                <a:cubicBezTo>
                  <a:pt x="7054113" y="1598629"/>
                  <a:pt x="7155875" y="3048127"/>
                  <a:pt x="7286920" y="4147499"/>
                </a:cubicBezTo>
                <a:cubicBezTo>
                  <a:pt x="7315924" y="4336961"/>
                  <a:pt x="7134591" y="4459741"/>
                  <a:pt x="6967882" y="4466537"/>
                </a:cubicBezTo>
                <a:cubicBezTo>
                  <a:pt x="6689973" y="4457352"/>
                  <a:pt x="6499132" y="4482946"/>
                  <a:pt x="6271603" y="4466537"/>
                </a:cubicBezTo>
                <a:cubicBezTo>
                  <a:pt x="6044074" y="4450128"/>
                  <a:pt x="5883658" y="4466480"/>
                  <a:pt x="5512027" y="4466537"/>
                </a:cubicBezTo>
                <a:cubicBezTo>
                  <a:pt x="5140396" y="4466594"/>
                  <a:pt x="5104034" y="4474378"/>
                  <a:pt x="4752450" y="4466537"/>
                </a:cubicBezTo>
                <a:cubicBezTo>
                  <a:pt x="4400866" y="4458696"/>
                  <a:pt x="4351057" y="4444074"/>
                  <a:pt x="4119470" y="4466537"/>
                </a:cubicBezTo>
                <a:cubicBezTo>
                  <a:pt x="3887883" y="4489000"/>
                  <a:pt x="3776414" y="4450928"/>
                  <a:pt x="3613085" y="4466537"/>
                </a:cubicBezTo>
                <a:cubicBezTo>
                  <a:pt x="3449757" y="4482146"/>
                  <a:pt x="3247584" y="4455001"/>
                  <a:pt x="3106701" y="4466537"/>
                </a:cubicBezTo>
                <a:cubicBezTo>
                  <a:pt x="2965818" y="4478073"/>
                  <a:pt x="2823061" y="4463479"/>
                  <a:pt x="2600317" y="4466537"/>
                </a:cubicBezTo>
                <a:cubicBezTo>
                  <a:pt x="2377573" y="4469595"/>
                  <a:pt x="2266216" y="4460485"/>
                  <a:pt x="1967336" y="4466537"/>
                </a:cubicBezTo>
                <a:cubicBezTo>
                  <a:pt x="1668456" y="4472589"/>
                  <a:pt x="1670073" y="4457215"/>
                  <a:pt x="1460952" y="4466537"/>
                </a:cubicBezTo>
                <a:cubicBezTo>
                  <a:pt x="1251831" y="4475859"/>
                  <a:pt x="1034239" y="4439687"/>
                  <a:pt x="638077" y="4466537"/>
                </a:cubicBezTo>
                <a:cubicBezTo>
                  <a:pt x="642365" y="4614463"/>
                  <a:pt x="635765" y="4708966"/>
                  <a:pt x="638077" y="4785576"/>
                </a:cubicBezTo>
                <a:cubicBezTo>
                  <a:pt x="656666" y="4944729"/>
                  <a:pt x="469093" y="5108367"/>
                  <a:pt x="319039" y="5104614"/>
                </a:cubicBezTo>
                <a:cubicBezTo>
                  <a:pt x="127425" y="5107166"/>
                  <a:pt x="-2119" y="4957440"/>
                  <a:pt x="1" y="4785576"/>
                </a:cubicBezTo>
                <a:cubicBezTo>
                  <a:pt x="-223979" y="3568822"/>
                  <a:pt x="-8121" y="2261768"/>
                  <a:pt x="0" y="957115"/>
                </a:cubicBezTo>
                <a:close/>
                <a:moveTo>
                  <a:pt x="6648843" y="638077"/>
                </a:moveTo>
                <a:cubicBezTo>
                  <a:pt x="6761388" y="635906"/>
                  <a:pt x="6818126" y="624061"/>
                  <a:pt x="6967882" y="638077"/>
                </a:cubicBezTo>
                <a:cubicBezTo>
                  <a:pt x="7134102" y="616430"/>
                  <a:pt x="7276765" y="515272"/>
                  <a:pt x="7286920" y="319039"/>
                </a:cubicBezTo>
                <a:moveTo>
                  <a:pt x="6967882" y="638077"/>
                </a:moveTo>
                <a:cubicBezTo>
                  <a:pt x="6955615" y="512000"/>
                  <a:pt x="6959555" y="411499"/>
                  <a:pt x="6967882" y="319038"/>
                </a:cubicBezTo>
                <a:cubicBezTo>
                  <a:pt x="6968049" y="404105"/>
                  <a:pt x="6910936" y="481307"/>
                  <a:pt x="6808363" y="478557"/>
                </a:cubicBezTo>
                <a:cubicBezTo>
                  <a:pt x="6735344" y="479268"/>
                  <a:pt x="6661849" y="398123"/>
                  <a:pt x="6648844" y="319038"/>
                </a:cubicBezTo>
                <a:moveTo>
                  <a:pt x="319038" y="1276154"/>
                </a:moveTo>
                <a:cubicBezTo>
                  <a:pt x="334448" y="1193649"/>
                  <a:pt x="321382" y="1076090"/>
                  <a:pt x="319038" y="957115"/>
                </a:cubicBezTo>
                <a:cubicBezTo>
                  <a:pt x="332530" y="870170"/>
                  <a:pt x="395197" y="788800"/>
                  <a:pt x="478557" y="797596"/>
                </a:cubicBezTo>
                <a:cubicBezTo>
                  <a:pt x="567742" y="801251"/>
                  <a:pt x="651983" y="874623"/>
                  <a:pt x="638076" y="957115"/>
                </a:cubicBezTo>
                <a:cubicBezTo>
                  <a:pt x="662686" y="1111132"/>
                  <a:pt x="491368" y="1270288"/>
                  <a:pt x="319038" y="1276153"/>
                </a:cubicBezTo>
                <a:cubicBezTo>
                  <a:pt x="146531" y="1287722"/>
                  <a:pt x="-3814" y="1136976"/>
                  <a:pt x="0" y="957115"/>
                </a:cubicBezTo>
                <a:moveTo>
                  <a:pt x="638077" y="957115"/>
                </a:moveTo>
                <a:cubicBezTo>
                  <a:pt x="624484" y="1104124"/>
                  <a:pt x="660334" y="1393591"/>
                  <a:pt x="638077" y="1612207"/>
                </a:cubicBezTo>
                <a:cubicBezTo>
                  <a:pt x="615820" y="1830823"/>
                  <a:pt x="631960" y="1903195"/>
                  <a:pt x="638077" y="2091828"/>
                </a:cubicBezTo>
                <a:cubicBezTo>
                  <a:pt x="644194" y="2280461"/>
                  <a:pt x="661658" y="2406405"/>
                  <a:pt x="638077" y="2641638"/>
                </a:cubicBezTo>
                <a:cubicBezTo>
                  <a:pt x="614497" y="2876871"/>
                  <a:pt x="616087" y="2889280"/>
                  <a:pt x="638077" y="3121259"/>
                </a:cubicBezTo>
                <a:cubicBezTo>
                  <a:pt x="660067" y="3353238"/>
                  <a:pt x="651519" y="3542709"/>
                  <a:pt x="638077" y="3776351"/>
                </a:cubicBezTo>
                <a:cubicBezTo>
                  <a:pt x="624635" y="4009993"/>
                  <a:pt x="640884" y="4233598"/>
                  <a:pt x="638077" y="446653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Andrija Štampar bio je </a:t>
            </a:r>
            <a:r>
              <a:rPr lang="hr-HR" sz="2800" b="1" dirty="0">
                <a:solidFill>
                  <a:schemeClr val="tx1"/>
                </a:solidFill>
              </a:rPr>
              <a:t>u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temeljitelj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zdravstvene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službe u Kraljevini Jugoslaviji. Organizirao je 250 higijenskih ustanova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te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je nastojao liječnike učiniti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dostupnima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svim slojevima stanovništva, očekujući od njih da budu i narodni učitelji (imajući u vidu vrlo veliku neobrazovanost stanovništva).​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F220579-172C-4D9F-A795-2A4429AE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2209" y="1324254"/>
            <a:ext cx="3713539" cy="535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5042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8C5B2C78-E3A8-438F-83B7-CFB56828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9422"/>
            <a:ext cx="8201889" cy="519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93D1C4C4-3F67-4BFF-8FB7-51A5E9F7338E}"/>
              </a:ext>
            </a:extLst>
          </p:cNvPr>
          <p:cNvSpPr/>
          <p:nvPr/>
        </p:nvSpPr>
        <p:spPr>
          <a:xfrm>
            <a:off x="8521830" y="1666891"/>
            <a:ext cx="3271101" cy="4977101"/>
          </a:xfrm>
          <a:custGeom>
            <a:avLst/>
            <a:gdLst>
              <a:gd name="connsiteX0" fmla="*/ 3271101 w 3271101"/>
              <a:gd name="connsiteY0" fmla="*/ 204444 h 4977101"/>
              <a:gd name="connsiteX1" fmla="*/ 3066657 w 3271101"/>
              <a:gd name="connsiteY1" fmla="*/ 408888 h 4977101"/>
              <a:gd name="connsiteX2" fmla="*/ 3066657 w 3271101"/>
              <a:gd name="connsiteY2" fmla="*/ 204444 h 4977101"/>
              <a:gd name="connsiteX3" fmla="*/ 2964435 w 3271101"/>
              <a:gd name="connsiteY3" fmla="*/ 306666 h 4977101"/>
              <a:gd name="connsiteX4" fmla="*/ 2862213 w 3271101"/>
              <a:gd name="connsiteY4" fmla="*/ 204444 h 4977101"/>
              <a:gd name="connsiteX5" fmla="*/ 2862213 w 3271101"/>
              <a:gd name="connsiteY5" fmla="*/ 408888 h 4977101"/>
              <a:gd name="connsiteX6" fmla="*/ 2171193 w 3271101"/>
              <a:gd name="connsiteY6" fmla="*/ 408888 h 4977101"/>
              <a:gd name="connsiteX7" fmla="*/ 1559906 w 3271101"/>
              <a:gd name="connsiteY7" fmla="*/ 408888 h 4977101"/>
              <a:gd name="connsiteX8" fmla="*/ 868886 w 3271101"/>
              <a:gd name="connsiteY8" fmla="*/ 408888 h 4977101"/>
              <a:gd name="connsiteX9" fmla="*/ 204444 w 3271101"/>
              <a:gd name="connsiteY9" fmla="*/ 408888 h 4977101"/>
              <a:gd name="connsiteX10" fmla="*/ 0 w 3271101"/>
              <a:gd name="connsiteY10" fmla="*/ 613332 h 4977101"/>
              <a:gd name="connsiteX11" fmla="*/ 0 w 3271101"/>
              <a:gd name="connsiteY11" fmla="*/ 1306553 h 4977101"/>
              <a:gd name="connsiteX12" fmla="*/ 0 w 3271101"/>
              <a:gd name="connsiteY12" fmla="*/ 1916587 h 4977101"/>
              <a:gd name="connsiteX13" fmla="*/ 0 w 3271101"/>
              <a:gd name="connsiteY13" fmla="*/ 2692995 h 4977101"/>
              <a:gd name="connsiteX14" fmla="*/ 0 w 3271101"/>
              <a:gd name="connsiteY14" fmla="*/ 3469402 h 4977101"/>
              <a:gd name="connsiteX15" fmla="*/ 0 w 3271101"/>
              <a:gd name="connsiteY15" fmla="*/ 4079436 h 4977101"/>
              <a:gd name="connsiteX16" fmla="*/ 0 w 3271101"/>
              <a:gd name="connsiteY16" fmla="*/ 4772657 h 4977101"/>
              <a:gd name="connsiteX17" fmla="*/ 204444 w 3271101"/>
              <a:gd name="connsiteY17" fmla="*/ 4977101 h 4977101"/>
              <a:gd name="connsiteX18" fmla="*/ 408888 w 3271101"/>
              <a:gd name="connsiteY18" fmla="*/ 4772657 h 4977101"/>
              <a:gd name="connsiteX19" fmla="*/ 408888 w 3271101"/>
              <a:gd name="connsiteY19" fmla="*/ 4568213 h 4977101"/>
              <a:gd name="connsiteX20" fmla="*/ 1073330 w 3271101"/>
              <a:gd name="connsiteY20" fmla="*/ 4568213 h 4977101"/>
              <a:gd name="connsiteX21" fmla="*/ 1684617 w 3271101"/>
              <a:gd name="connsiteY21" fmla="*/ 4568213 h 4977101"/>
              <a:gd name="connsiteX22" fmla="*/ 2349059 w 3271101"/>
              <a:gd name="connsiteY22" fmla="*/ 4568213 h 4977101"/>
              <a:gd name="connsiteX23" fmla="*/ 3066657 w 3271101"/>
              <a:gd name="connsiteY23" fmla="*/ 4568213 h 4977101"/>
              <a:gd name="connsiteX24" fmla="*/ 3271101 w 3271101"/>
              <a:gd name="connsiteY24" fmla="*/ 4363769 h 4977101"/>
              <a:gd name="connsiteX25" fmla="*/ 3271101 w 3271101"/>
              <a:gd name="connsiteY25" fmla="*/ 3628955 h 4977101"/>
              <a:gd name="connsiteX26" fmla="*/ 3271101 w 3271101"/>
              <a:gd name="connsiteY26" fmla="*/ 3060514 h 4977101"/>
              <a:gd name="connsiteX27" fmla="*/ 3271101 w 3271101"/>
              <a:gd name="connsiteY27" fmla="*/ 2325700 h 4977101"/>
              <a:gd name="connsiteX28" fmla="*/ 3271101 w 3271101"/>
              <a:gd name="connsiteY28" fmla="*/ 1757259 h 4977101"/>
              <a:gd name="connsiteX29" fmla="*/ 3271101 w 3271101"/>
              <a:gd name="connsiteY29" fmla="*/ 1105631 h 4977101"/>
              <a:gd name="connsiteX30" fmla="*/ 3271101 w 3271101"/>
              <a:gd name="connsiteY30" fmla="*/ 204444 h 4977101"/>
              <a:gd name="connsiteX31" fmla="*/ 204444 w 3271101"/>
              <a:gd name="connsiteY31" fmla="*/ 817775 h 4977101"/>
              <a:gd name="connsiteX32" fmla="*/ 408888 w 3271101"/>
              <a:gd name="connsiteY32" fmla="*/ 613331 h 4977101"/>
              <a:gd name="connsiteX33" fmla="*/ 306666 w 3271101"/>
              <a:gd name="connsiteY33" fmla="*/ 511109 h 4977101"/>
              <a:gd name="connsiteX34" fmla="*/ 204444 w 3271101"/>
              <a:gd name="connsiteY34" fmla="*/ 613331 h 4977101"/>
              <a:gd name="connsiteX35" fmla="*/ 204444 w 3271101"/>
              <a:gd name="connsiteY35" fmla="*/ 817775 h 4977101"/>
              <a:gd name="connsiteX0" fmla="*/ 204444 w 3271101"/>
              <a:gd name="connsiteY0" fmla="*/ 817775 h 4977101"/>
              <a:gd name="connsiteX1" fmla="*/ 408888 w 3271101"/>
              <a:gd name="connsiteY1" fmla="*/ 613331 h 4977101"/>
              <a:gd name="connsiteX2" fmla="*/ 306666 w 3271101"/>
              <a:gd name="connsiteY2" fmla="*/ 511109 h 4977101"/>
              <a:gd name="connsiteX3" fmla="*/ 204444 w 3271101"/>
              <a:gd name="connsiteY3" fmla="*/ 613331 h 4977101"/>
              <a:gd name="connsiteX4" fmla="*/ 204444 w 3271101"/>
              <a:gd name="connsiteY4" fmla="*/ 817775 h 4977101"/>
              <a:gd name="connsiteX5" fmla="*/ 3066657 w 3271101"/>
              <a:gd name="connsiteY5" fmla="*/ 408888 h 4977101"/>
              <a:gd name="connsiteX6" fmla="*/ 3271101 w 3271101"/>
              <a:gd name="connsiteY6" fmla="*/ 204444 h 4977101"/>
              <a:gd name="connsiteX7" fmla="*/ 3066657 w 3271101"/>
              <a:gd name="connsiteY7" fmla="*/ 0 h 4977101"/>
              <a:gd name="connsiteX8" fmla="*/ 2862213 w 3271101"/>
              <a:gd name="connsiteY8" fmla="*/ 204444 h 4977101"/>
              <a:gd name="connsiteX9" fmla="*/ 2964435 w 3271101"/>
              <a:gd name="connsiteY9" fmla="*/ 306666 h 4977101"/>
              <a:gd name="connsiteX10" fmla="*/ 3066657 w 3271101"/>
              <a:gd name="connsiteY10" fmla="*/ 204444 h 4977101"/>
              <a:gd name="connsiteX11" fmla="*/ 3066657 w 3271101"/>
              <a:gd name="connsiteY11" fmla="*/ 408888 h 4977101"/>
              <a:gd name="connsiteX0" fmla="*/ 0 w 3271101"/>
              <a:gd name="connsiteY0" fmla="*/ 613331 h 4977101"/>
              <a:gd name="connsiteX1" fmla="*/ 204444 w 3271101"/>
              <a:gd name="connsiteY1" fmla="*/ 408887 h 4977101"/>
              <a:gd name="connsiteX2" fmla="*/ 842309 w 3271101"/>
              <a:gd name="connsiteY2" fmla="*/ 408887 h 4977101"/>
              <a:gd name="connsiteX3" fmla="*/ 1480173 w 3271101"/>
              <a:gd name="connsiteY3" fmla="*/ 408887 h 4977101"/>
              <a:gd name="connsiteX4" fmla="*/ 2091460 w 3271101"/>
              <a:gd name="connsiteY4" fmla="*/ 408888 h 4977101"/>
              <a:gd name="connsiteX5" fmla="*/ 2862213 w 3271101"/>
              <a:gd name="connsiteY5" fmla="*/ 408888 h 4977101"/>
              <a:gd name="connsiteX6" fmla="*/ 2862213 w 3271101"/>
              <a:gd name="connsiteY6" fmla="*/ 204444 h 4977101"/>
              <a:gd name="connsiteX7" fmla="*/ 3066657 w 3271101"/>
              <a:gd name="connsiteY7" fmla="*/ 0 h 4977101"/>
              <a:gd name="connsiteX8" fmla="*/ 3271101 w 3271101"/>
              <a:gd name="connsiteY8" fmla="*/ 204444 h 4977101"/>
              <a:gd name="connsiteX9" fmla="*/ 3271101 w 3271101"/>
              <a:gd name="connsiteY9" fmla="*/ 897665 h 4977101"/>
              <a:gd name="connsiteX10" fmla="*/ 3271101 w 3271101"/>
              <a:gd name="connsiteY10" fmla="*/ 1466106 h 4977101"/>
              <a:gd name="connsiteX11" fmla="*/ 3271101 w 3271101"/>
              <a:gd name="connsiteY11" fmla="*/ 2200920 h 4977101"/>
              <a:gd name="connsiteX12" fmla="*/ 3271101 w 3271101"/>
              <a:gd name="connsiteY12" fmla="*/ 2894141 h 4977101"/>
              <a:gd name="connsiteX13" fmla="*/ 3271101 w 3271101"/>
              <a:gd name="connsiteY13" fmla="*/ 3545769 h 4977101"/>
              <a:gd name="connsiteX14" fmla="*/ 3271101 w 3271101"/>
              <a:gd name="connsiteY14" fmla="*/ 4363770 h 4977101"/>
              <a:gd name="connsiteX15" fmla="*/ 3066657 w 3271101"/>
              <a:gd name="connsiteY15" fmla="*/ 4568214 h 4977101"/>
              <a:gd name="connsiteX16" fmla="*/ 2481948 w 3271101"/>
              <a:gd name="connsiteY16" fmla="*/ 4568214 h 4977101"/>
              <a:gd name="connsiteX17" fmla="*/ 1844083 w 3271101"/>
              <a:gd name="connsiteY17" fmla="*/ 4568214 h 4977101"/>
              <a:gd name="connsiteX18" fmla="*/ 1179641 w 3271101"/>
              <a:gd name="connsiteY18" fmla="*/ 4568213 h 4977101"/>
              <a:gd name="connsiteX19" fmla="*/ 408888 w 3271101"/>
              <a:gd name="connsiteY19" fmla="*/ 4568213 h 4977101"/>
              <a:gd name="connsiteX20" fmla="*/ 408888 w 3271101"/>
              <a:gd name="connsiteY20" fmla="*/ 4772657 h 4977101"/>
              <a:gd name="connsiteX21" fmla="*/ 204444 w 3271101"/>
              <a:gd name="connsiteY21" fmla="*/ 4977101 h 4977101"/>
              <a:gd name="connsiteX22" fmla="*/ 0 w 3271101"/>
              <a:gd name="connsiteY22" fmla="*/ 4772657 h 4977101"/>
              <a:gd name="connsiteX23" fmla="*/ 0 w 3271101"/>
              <a:gd name="connsiteY23" fmla="*/ 3996249 h 4977101"/>
              <a:gd name="connsiteX24" fmla="*/ 0 w 3271101"/>
              <a:gd name="connsiteY24" fmla="*/ 3303028 h 4977101"/>
              <a:gd name="connsiteX25" fmla="*/ 0 w 3271101"/>
              <a:gd name="connsiteY25" fmla="*/ 2526621 h 4977101"/>
              <a:gd name="connsiteX26" fmla="*/ 0 w 3271101"/>
              <a:gd name="connsiteY26" fmla="*/ 1833400 h 4977101"/>
              <a:gd name="connsiteX27" fmla="*/ 0 w 3271101"/>
              <a:gd name="connsiteY27" fmla="*/ 613331 h 4977101"/>
              <a:gd name="connsiteX28" fmla="*/ 2862213 w 3271101"/>
              <a:gd name="connsiteY28" fmla="*/ 408888 h 4977101"/>
              <a:gd name="connsiteX29" fmla="*/ 3066657 w 3271101"/>
              <a:gd name="connsiteY29" fmla="*/ 408888 h 4977101"/>
              <a:gd name="connsiteX30" fmla="*/ 3271101 w 3271101"/>
              <a:gd name="connsiteY30" fmla="*/ 204444 h 4977101"/>
              <a:gd name="connsiteX31" fmla="*/ 3066657 w 3271101"/>
              <a:gd name="connsiteY31" fmla="*/ 408888 h 4977101"/>
              <a:gd name="connsiteX32" fmla="*/ 3066657 w 3271101"/>
              <a:gd name="connsiteY32" fmla="*/ 204444 h 4977101"/>
              <a:gd name="connsiteX33" fmla="*/ 2964435 w 3271101"/>
              <a:gd name="connsiteY33" fmla="*/ 306666 h 4977101"/>
              <a:gd name="connsiteX34" fmla="*/ 2862213 w 3271101"/>
              <a:gd name="connsiteY34" fmla="*/ 204444 h 4977101"/>
              <a:gd name="connsiteX35" fmla="*/ 204444 w 3271101"/>
              <a:gd name="connsiteY35" fmla="*/ 817775 h 4977101"/>
              <a:gd name="connsiteX36" fmla="*/ 204444 w 3271101"/>
              <a:gd name="connsiteY36" fmla="*/ 613331 h 4977101"/>
              <a:gd name="connsiteX37" fmla="*/ 306666 w 3271101"/>
              <a:gd name="connsiteY37" fmla="*/ 511109 h 4977101"/>
              <a:gd name="connsiteX38" fmla="*/ 408888 w 3271101"/>
              <a:gd name="connsiteY38" fmla="*/ 613331 h 4977101"/>
              <a:gd name="connsiteX39" fmla="*/ 204444 w 3271101"/>
              <a:gd name="connsiteY39" fmla="*/ 817775 h 4977101"/>
              <a:gd name="connsiteX40" fmla="*/ 0 w 3271101"/>
              <a:gd name="connsiteY40" fmla="*/ 613331 h 4977101"/>
              <a:gd name="connsiteX41" fmla="*/ 408888 w 3271101"/>
              <a:gd name="connsiteY41" fmla="*/ 613331 h 4977101"/>
              <a:gd name="connsiteX42" fmla="*/ 408888 w 3271101"/>
              <a:gd name="connsiteY42" fmla="*/ 1351576 h 4977101"/>
              <a:gd name="connsiteX43" fmla="*/ 408888 w 3271101"/>
              <a:gd name="connsiteY43" fmla="*/ 2089820 h 4977101"/>
              <a:gd name="connsiteX44" fmla="*/ 408888 w 3271101"/>
              <a:gd name="connsiteY44" fmla="*/ 2788516 h 4977101"/>
              <a:gd name="connsiteX45" fmla="*/ 408888 w 3271101"/>
              <a:gd name="connsiteY45" fmla="*/ 3329017 h 4977101"/>
              <a:gd name="connsiteX46" fmla="*/ 408888 w 3271101"/>
              <a:gd name="connsiteY46" fmla="*/ 3909066 h 4977101"/>
              <a:gd name="connsiteX47" fmla="*/ 408888 w 3271101"/>
              <a:gd name="connsiteY47" fmla="*/ 4568213 h 497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71101" h="4977101" stroke="0" extrusionOk="0">
                <a:moveTo>
                  <a:pt x="3271101" y="204444"/>
                </a:moveTo>
                <a:cubicBezTo>
                  <a:pt x="3257388" y="308575"/>
                  <a:pt x="3181251" y="385036"/>
                  <a:pt x="3066657" y="408888"/>
                </a:cubicBezTo>
                <a:cubicBezTo>
                  <a:pt x="3057482" y="360396"/>
                  <a:pt x="3069641" y="289708"/>
                  <a:pt x="3066657" y="204444"/>
                </a:cubicBezTo>
                <a:cubicBezTo>
                  <a:pt x="3064647" y="258431"/>
                  <a:pt x="3025498" y="307914"/>
                  <a:pt x="2964435" y="306666"/>
                </a:cubicBezTo>
                <a:cubicBezTo>
                  <a:pt x="2904071" y="300515"/>
                  <a:pt x="2854422" y="251119"/>
                  <a:pt x="2862213" y="204444"/>
                </a:cubicBezTo>
                <a:cubicBezTo>
                  <a:pt x="2862518" y="279982"/>
                  <a:pt x="2860394" y="350927"/>
                  <a:pt x="2862213" y="408888"/>
                </a:cubicBezTo>
                <a:cubicBezTo>
                  <a:pt x="2566413" y="424502"/>
                  <a:pt x="2420814" y="396703"/>
                  <a:pt x="2171193" y="408888"/>
                </a:cubicBezTo>
                <a:cubicBezTo>
                  <a:pt x="1921572" y="421073"/>
                  <a:pt x="1763147" y="380197"/>
                  <a:pt x="1559906" y="408888"/>
                </a:cubicBezTo>
                <a:cubicBezTo>
                  <a:pt x="1356665" y="437579"/>
                  <a:pt x="1171127" y="432886"/>
                  <a:pt x="868886" y="408888"/>
                </a:cubicBezTo>
                <a:cubicBezTo>
                  <a:pt x="566645" y="384890"/>
                  <a:pt x="423825" y="441994"/>
                  <a:pt x="204444" y="408888"/>
                </a:cubicBezTo>
                <a:cubicBezTo>
                  <a:pt x="78596" y="403621"/>
                  <a:pt x="16094" y="478684"/>
                  <a:pt x="0" y="613332"/>
                </a:cubicBezTo>
                <a:cubicBezTo>
                  <a:pt x="25199" y="897563"/>
                  <a:pt x="13145" y="1001549"/>
                  <a:pt x="0" y="1306553"/>
                </a:cubicBezTo>
                <a:cubicBezTo>
                  <a:pt x="-13145" y="1611557"/>
                  <a:pt x="3003" y="1628787"/>
                  <a:pt x="0" y="1916587"/>
                </a:cubicBezTo>
                <a:cubicBezTo>
                  <a:pt x="-3003" y="2204387"/>
                  <a:pt x="-14670" y="2444305"/>
                  <a:pt x="0" y="2692995"/>
                </a:cubicBezTo>
                <a:cubicBezTo>
                  <a:pt x="14670" y="2941685"/>
                  <a:pt x="9248" y="3239952"/>
                  <a:pt x="0" y="3469402"/>
                </a:cubicBezTo>
                <a:cubicBezTo>
                  <a:pt x="-9248" y="3698852"/>
                  <a:pt x="-15932" y="3855857"/>
                  <a:pt x="0" y="4079436"/>
                </a:cubicBezTo>
                <a:cubicBezTo>
                  <a:pt x="15932" y="4303015"/>
                  <a:pt x="9015" y="4514751"/>
                  <a:pt x="0" y="4772657"/>
                </a:cubicBezTo>
                <a:cubicBezTo>
                  <a:pt x="-6783" y="4889026"/>
                  <a:pt x="88201" y="4982073"/>
                  <a:pt x="204444" y="4977101"/>
                </a:cubicBezTo>
                <a:cubicBezTo>
                  <a:pt x="318515" y="4970364"/>
                  <a:pt x="416773" y="4905044"/>
                  <a:pt x="408888" y="4772657"/>
                </a:cubicBezTo>
                <a:cubicBezTo>
                  <a:pt x="413616" y="4676461"/>
                  <a:pt x="418157" y="4656281"/>
                  <a:pt x="408888" y="4568213"/>
                </a:cubicBezTo>
                <a:cubicBezTo>
                  <a:pt x="723388" y="4577755"/>
                  <a:pt x="874319" y="4576357"/>
                  <a:pt x="1073330" y="4568213"/>
                </a:cubicBezTo>
                <a:cubicBezTo>
                  <a:pt x="1272341" y="4560069"/>
                  <a:pt x="1490384" y="4590895"/>
                  <a:pt x="1684617" y="4568213"/>
                </a:cubicBezTo>
                <a:cubicBezTo>
                  <a:pt x="1878850" y="4545531"/>
                  <a:pt x="2216156" y="4588823"/>
                  <a:pt x="2349059" y="4568213"/>
                </a:cubicBezTo>
                <a:cubicBezTo>
                  <a:pt x="2481962" y="4547603"/>
                  <a:pt x="2844479" y="4563585"/>
                  <a:pt x="3066657" y="4568213"/>
                </a:cubicBezTo>
                <a:cubicBezTo>
                  <a:pt x="3157395" y="4576643"/>
                  <a:pt x="3285904" y="4496140"/>
                  <a:pt x="3271101" y="4363769"/>
                </a:cubicBezTo>
                <a:cubicBezTo>
                  <a:pt x="3247703" y="4088007"/>
                  <a:pt x="3241507" y="3924704"/>
                  <a:pt x="3271101" y="3628955"/>
                </a:cubicBezTo>
                <a:cubicBezTo>
                  <a:pt x="3300695" y="3333206"/>
                  <a:pt x="3244806" y="3312495"/>
                  <a:pt x="3271101" y="3060514"/>
                </a:cubicBezTo>
                <a:cubicBezTo>
                  <a:pt x="3297396" y="2808533"/>
                  <a:pt x="3289834" y="2558098"/>
                  <a:pt x="3271101" y="2325700"/>
                </a:cubicBezTo>
                <a:cubicBezTo>
                  <a:pt x="3252368" y="2093302"/>
                  <a:pt x="3289568" y="1995438"/>
                  <a:pt x="3271101" y="1757259"/>
                </a:cubicBezTo>
                <a:cubicBezTo>
                  <a:pt x="3252634" y="1519080"/>
                  <a:pt x="3287129" y="1309270"/>
                  <a:pt x="3271101" y="1105631"/>
                </a:cubicBezTo>
                <a:cubicBezTo>
                  <a:pt x="3255073" y="901992"/>
                  <a:pt x="3286402" y="474257"/>
                  <a:pt x="3271101" y="204444"/>
                </a:cubicBezTo>
                <a:close/>
                <a:moveTo>
                  <a:pt x="204444" y="817775"/>
                </a:moveTo>
                <a:cubicBezTo>
                  <a:pt x="326716" y="841620"/>
                  <a:pt x="400732" y="710257"/>
                  <a:pt x="408888" y="613331"/>
                </a:cubicBezTo>
                <a:cubicBezTo>
                  <a:pt x="406065" y="559267"/>
                  <a:pt x="364218" y="504726"/>
                  <a:pt x="306666" y="511109"/>
                </a:cubicBezTo>
                <a:cubicBezTo>
                  <a:pt x="245507" y="508256"/>
                  <a:pt x="202764" y="556770"/>
                  <a:pt x="204444" y="613331"/>
                </a:cubicBezTo>
                <a:cubicBezTo>
                  <a:pt x="213700" y="667408"/>
                  <a:pt x="201537" y="756850"/>
                  <a:pt x="204444" y="817775"/>
                </a:cubicBezTo>
                <a:close/>
              </a:path>
              <a:path w="3271101" h="4977101" fill="darkenLess" stroke="0" extrusionOk="0">
                <a:moveTo>
                  <a:pt x="204444" y="817775"/>
                </a:moveTo>
                <a:cubicBezTo>
                  <a:pt x="314162" y="802015"/>
                  <a:pt x="398491" y="732172"/>
                  <a:pt x="408888" y="613331"/>
                </a:cubicBezTo>
                <a:cubicBezTo>
                  <a:pt x="409640" y="557931"/>
                  <a:pt x="355834" y="517339"/>
                  <a:pt x="306666" y="511109"/>
                </a:cubicBezTo>
                <a:cubicBezTo>
                  <a:pt x="244508" y="516638"/>
                  <a:pt x="202821" y="564396"/>
                  <a:pt x="204444" y="613331"/>
                </a:cubicBezTo>
                <a:cubicBezTo>
                  <a:pt x="204442" y="673847"/>
                  <a:pt x="205682" y="759636"/>
                  <a:pt x="204444" y="817775"/>
                </a:cubicBezTo>
                <a:close/>
                <a:moveTo>
                  <a:pt x="3066657" y="408888"/>
                </a:moveTo>
                <a:cubicBezTo>
                  <a:pt x="3182602" y="388576"/>
                  <a:pt x="3245008" y="325570"/>
                  <a:pt x="3271101" y="204444"/>
                </a:cubicBezTo>
                <a:cubicBezTo>
                  <a:pt x="3268349" y="89542"/>
                  <a:pt x="3191032" y="23078"/>
                  <a:pt x="3066657" y="0"/>
                </a:cubicBezTo>
                <a:cubicBezTo>
                  <a:pt x="2951366" y="25677"/>
                  <a:pt x="2852880" y="85361"/>
                  <a:pt x="2862213" y="204444"/>
                </a:cubicBezTo>
                <a:cubicBezTo>
                  <a:pt x="2862918" y="264176"/>
                  <a:pt x="2898779" y="309990"/>
                  <a:pt x="2964435" y="306666"/>
                </a:cubicBezTo>
                <a:cubicBezTo>
                  <a:pt x="3023486" y="312357"/>
                  <a:pt x="3075120" y="262623"/>
                  <a:pt x="3066657" y="204444"/>
                </a:cubicBezTo>
                <a:cubicBezTo>
                  <a:pt x="3056844" y="291903"/>
                  <a:pt x="3066501" y="365759"/>
                  <a:pt x="3066657" y="408888"/>
                </a:cubicBezTo>
                <a:close/>
              </a:path>
              <a:path w="3271101" h="4977101" fill="none" extrusionOk="0">
                <a:moveTo>
                  <a:pt x="0" y="613331"/>
                </a:moveTo>
                <a:cubicBezTo>
                  <a:pt x="-10440" y="481907"/>
                  <a:pt x="94504" y="409141"/>
                  <a:pt x="204444" y="408887"/>
                </a:cubicBezTo>
                <a:cubicBezTo>
                  <a:pt x="411718" y="423334"/>
                  <a:pt x="658918" y="412319"/>
                  <a:pt x="842309" y="408887"/>
                </a:cubicBezTo>
                <a:cubicBezTo>
                  <a:pt x="1025701" y="405455"/>
                  <a:pt x="1311278" y="401388"/>
                  <a:pt x="1480173" y="408887"/>
                </a:cubicBezTo>
                <a:cubicBezTo>
                  <a:pt x="1649068" y="416386"/>
                  <a:pt x="1837703" y="390177"/>
                  <a:pt x="2091460" y="408888"/>
                </a:cubicBezTo>
                <a:cubicBezTo>
                  <a:pt x="2345217" y="427599"/>
                  <a:pt x="2664661" y="415239"/>
                  <a:pt x="2862213" y="408888"/>
                </a:cubicBezTo>
                <a:cubicBezTo>
                  <a:pt x="2852118" y="347256"/>
                  <a:pt x="2868295" y="295760"/>
                  <a:pt x="2862213" y="204444"/>
                </a:cubicBezTo>
                <a:cubicBezTo>
                  <a:pt x="2861399" y="81589"/>
                  <a:pt x="2934043" y="7811"/>
                  <a:pt x="3066657" y="0"/>
                </a:cubicBezTo>
                <a:cubicBezTo>
                  <a:pt x="3184813" y="-2472"/>
                  <a:pt x="3264477" y="85374"/>
                  <a:pt x="3271101" y="204444"/>
                </a:cubicBezTo>
                <a:cubicBezTo>
                  <a:pt x="3291260" y="493777"/>
                  <a:pt x="3244268" y="719978"/>
                  <a:pt x="3271101" y="897665"/>
                </a:cubicBezTo>
                <a:cubicBezTo>
                  <a:pt x="3297934" y="1075352"/>
                  <a:pt x="3254812" y="1325464"/>
                  <a:pt x="3271101" y="1466106"/>
                </a:cubicBezTo>
                <a:cubicBezTo>
                  <a:pt x="3287390" y="1606748"/>
                  <a:pt x="3268697" y="1842463"/>
                  <a:pt x="3271101" y="2200920"/>
                </a:cubicBezTo>
                <a:cubicBezTo>
                  <a:pt x="3273505" y="2559377"/>
                  <a:pt x="3300847" y="2623999"/>
                  <a:pt x="3271101" y="2894141"/>
                </a:cubicBezTo>
                <a:cubicBezTo>
                  <a:pt x="3241355" y="3164283"/>
                  <a:pt x="3282366" y="3316658"/>
                  <a:pt x="3271101" y="3545769"/>
                </a:cubicBezTo>
                <a:cubicBezTo>
                  <a:pt x="3259836" y="3774880"/>
                  <a:pt x="3287982" y="3970876"/>
                  <a:pt x="3271101" y="4363770"/>
                </a:cubicBezTo>
                <a:cubicBezTo>
                  <a:pt x="3273422" y="4489506"/>
                  <a:pt x="3155290" y="4581019"/>
                  <a:pt x="3066657" y="4568214"/>
                </a:cubicBezTo>
                <a:cubicBezTo>
                  <a:pt x="2820988" y="4586576"/>
                  <a:pt x="2672729" y="4559290"/>
                  <a:pt x="2481948" y="4568214"/>
                </a:cubicBezTo>
                <a:cubicBezTo>
                  <a:pt x="2291167" y="4577138"/>
                  <a:pt x="2146045" y="4538125"/>
                  <a:pt x="1844083" y="4568214"/>
                </a:cubicBezTo>
                <a:cubicBezTo>
                  <a:pt x="1542121" y="4598302"/>
                  <a:pt x="1476748" y="4547818"/>
                  <a:pt x="1179641" y="4568213"/>
                </a:cubicBezTo>
                <a:cubicBezTo>
                  <a:pt x="882534" y="4588609"/>
                  <a:pt x="633227" y="4537849"/>
                  <a:pt x="408888" y="4568213"/>
                </a:cubicBezTo>
                <a:cubicBezTo>
                  <a:pt x="413027" y="4644742"/>
                  <a:pt x="410901" y="4697700"/>
                  <a:pt x="408888" y="4772657"/>
                </a:cubicBezTo>
                <a:cubicBezTo>
                  <a:pt x="408398" y="4875726"/>
                  <a:pt x="299199" y="4974529"/>
                  <a:pt x="204444" y="4977101"/>
                </a:cubicBezTo>
                <a:cubicBezTo>
                  <a:pt x="75969" y="4967854"/>
                  <a:pt x="-5341" y="4889879"/>
                  <a:pt x="0" y="4772657"/>
                </a:cubicBezTo>
                <a:cubicBezTo>
                  <a:pt x="33366" y="4524524"/>
                  <a:pt x="32055" y="4188263"/>
                  <a:pt x="0" y="3996249"/>
                </a:cubicBezTo>
                <a:cubicBezTo>
                  <a:pt x="-32055" y="3804235"/>
                  <a:pt x="10145" y="3492432"/>
                  <a:pt x="0" y="3303028"/>
                </a:cubicBezTo>
                <a:cubicBezTo>
                  <a:pt x="-10145" y="3113624"/>
                  <a:pt x="-5211" y="2822253"/>
                  <a:pt x="0" y="2526621"/>
                </a:cubicBezTo>
                <a:cubicBezTo>
                  <a:pt x="5211" y="2230989"/>
                  <a:pt x="-10323" y="2028488"/>
                  <a:pt x="0" y="1833400"/>
                </a:cubicBezTo>
                <a:cubicBezTo>
                  <a:pt x="10323" y="1638312"/>
                  <a:pt x="56840" y="1221342"/>
                  <a:pt x="0" y="613331"/>
                </a:cubicBezTo>
                <a:close/>
                <a:moveTo>
                  <a:pt x="2862213" y="408888"/>
                </a:moveTo>
                <a:cubicBezTo>
                  <a:pt x="2941649" y="411452"/>
                  <a:pt x="2988808" y="418713"/>
                  <a:pt x="3066657" y="408888"/>
                </a:cubicBezTo>
                <a:cubicBezTo>
                  <a:pt x="3188476" y="411346"/>
                  <a:pt x="3276715" y="316816"/>
                  <a:pt x="3271101" y="204444"/>
                </a:cubicBezTo>
                <a:moveTo>
                  <a:pt x="3066657" y="408888"/>
                </a:moveTo>
                <a:cubicBezTo>
                  <a:pt x="3071851" y="339296"/>
                  <a:pt x="3060836" y="285768"/>
                  <a:pt x="3066657" y="204444"/>
                </a:cubicBezTo>
                <a:cubicBezTo>
                  <a:pt x="3054432" y="262124"/>
                  <a:pt x="3021952" y="308084"/>
                  <a:pt x="2964435" y="306666"/>
                </a:cubicBezTo>
                <a:cubicBezTo>
                  <a:pt x="2901255" y="305817"/>
                  <a:pt x="2856719" y="252341"/>
                  <a:pt x="2862213" y="204444"/>
                </a:cubicBezTo>
                <a:moveTo>
                  <a:pt x="204444" y="817775"/>
                </a:moveTo>
                <a:cubicBezTo>
                  <a:pt x="201112" y="754235"/>
                  <a:pt x="209455" y="675439"/>
                  <a:pt x="204444" y="613331"/>
                </a:cubicBezTo>
                <a:cubicBezTo>
                  <a:pt x="214278" y="550066"/>
                  <a:pt x="244674" y="508110"/>
                  <a:pt x="306666" y="511109"/>
                </a:cubicBezTo>
                <a:cubicBezTo>
                  <a:pt x="370126" y="514731"/>
                  <a:pt x="411819" y="545098"/>
                  <a:pt x="408888" y="613331"/>
                </a:cubicBezTo>
                <a:cubicBezTo>
                  <a:pt x="423949" y="718585"/>
                  <a:pt x="317036" y="835071"/>
                  <a:pt x="204444" y="817775"/>
                </a:cubicBezTo>
                <a:cubicBezTo>
                  <a:pt x="115030" y="815257"/>
                  <a:pt x="-22198" y="732424"/>
                  <a:pt x="0" y="613331"/>
                </a:cubicBezTo>
                <a:moveTo>
                  <a:pt x="408888" y="613331"/>
                </a:moveTo>
                <a:cubicBezTo>
                  <a:pt x="405650" y="856246"/>
                  <a:pt x="397149" y="1083910"/>
                  <a:pt x="408888" y="1351576"/>
                </a:cubicBezTo>
                <a:cubicBezTo>
                  <a:pt x="420627" y="1619243"/>
                  <a:pt x="398437" y="1796988"/>
                  <a:pt x="408888" y="2089820"/>
                </a:cubicBezTo>
                <a:cubicBezTo>
                  <a:pt x="419339" y="2382652"/>
                  <a:pt x="439837" y="2514042"/>
                  <a:pt x="408888" y="2788516"/>
                </a:cubicBezTo>
                <a:cubicBezTo>
                  <a:pt x="377939" y="3062990"/>
                  <a:pt x="432064" y="3089167"/>
                  <a:pt x="408888" y="3329017"/>
                </a:cubicBezTo>
                <a:cubicBezTo>
                  <a:pt x="385712" y="3568867"/>
                  <a:pt x="403528" y="3790361"/>
                  <a:pt x="408888" y="3909066"/>
                </a:cubicBezTo>
                <a:cubicBezTo>
                  <a:pt x="414248" y="4027771"/>
                  <a:pt x="405567" y="4376134"/>
                  <a:pt x="408888" y="4568213"/>
                </a:cubicBezTo>
              </a:path>
              <a:path w="3271101" h="4977101" fill="none" stroke="0" extrusionOk="0">
                <a:moveTo>
                  <a:pt x="0" y="613331"/>
                </a:moveTo>
                <a:cubicBezTo>
                  <a:pt x="-3392" y="495381"/>
                  <a:pt x="108730" y="398656"/>
                  <a:pt x="204444" y="408887"/>
                </a:cubicBezTo>
                <a:cubicBezTo>
                  <a:pt x="360881" y="381702"/>
                  <a:pt x="583630" y="412195"/>
                  <a:pt x="789153" y="408887"/>
                </a:cubicBezTo>
                <a:cubicBezTo>
                  <a:pt x="994676" y="405579"/>
                  <a:pt x="1317600" y="380874"/>
                  <a:pt x="1480173" y="408887"/>
                </a:cubicBezTo>
                <a:cubicBezTo>
                  <a:pt x="1642746" y="436900"/>
                  <a:pt x="2000471" y="397570"/>
                  <a:pt x="2171193" y="408888"/>
                </a:cubicBezTo>
                <a:cubicBezTo>
                  <a:pt x="2341915" y="420206"/>
                  <a:pt x="2638553" y="404834"/>
                  <a:pt x="2862213" y="408888"/>
                </a:cubicBezTo>
                <a:cubicBezTo>
                  <a:pt x="2867792" y="336797"/>
                  <a:pt x="2856461" y="291547"/>
                  <a:pt x="2862213" y="204444"/>
                </a:cubicBezTo>
                <a:cubicBezTo>
                  <a:pt x="2868247" y="87608"/>
                  <a:pt x="2970491" y="-4281"/>
                  <a:pt x="3066657" y="0"/>
                </a:cubicBezTo>
                <a:cubicBezTo>
                  <a:pt x="3175731" y="-484"/>
                  <a:pt x="3266643" y="115534"/>
                  <a:pt x="3271101" y="204444"/>
                </a:cubicBezTo>
                <a:cubicBezTo>
                  <a:pt x="3250127" y="538672"/>
                  <a:pt x="3238205" y="812348"/>
                  <a:pt x="3271101" y="980852"/>
                </a:cubicBezTo>
                <a:cubicBezTo>
                  <a:pt x="3303997" y="1149356"/>
                  <a:pt x="3293683" y="1518631"/>
                  <a:pt x="3271101" y="1674073"/>
                </a:cubicBezTo>
                <a:cubicBezTo>
                  <a:pt x="3248519" y="1829515"/>
                  <a:pt x="3256900" y="1975799"/>
                  <a:pt x="3271101" y="2242514"/>
                </a:cubicBezTo>
                <a:cubicBezTo>
                  <a:pt x="3285302" y="2509229"/>
                  <a:pt x="3277713" y="2791421"/>
                  <a:pt x="3271101" y="2977328"/>
                </a:cubicBezTo>
                <a:cubicBezTo>
                  <a:pt x="3264489" y="3163235"/>
                  <a:pt x="3284765" y="3400565"/>
                  <a:pt x="3271101" y="3545769"/>
                </a:cubicBezTo>
                <a:cubicBezTo>
                  <a:pt x="3257437" y="3690973"/>
                  <a:pt x="3297613" y="4192873"/>
                  <a:pt x="3271101" y="4363770"/>
                </a:cubicBezTo>
                <a:cubicBezTo>
                  <a:pt x="3273589" y="4492046"/>
                  <a:pt x="3194975" y="4557525"/>
                  <a:pt x="3066657" y="4568214"/>
                </a:cubicBezTo>
                <a:cubicBezTo>
                  <a:pt x="2922228" y="4596451"/>
                  <a:pt x="2585898" y="4573630"/>
                  <a:pt x="2349059" y="4568214"/>
                </a:cubicBezTo>
                <a:cubicBezTo>
                  <a:pt x="2112220" y="4562797"/>
                  <a:pt x="1993851" y="4553834"/>
                  <a:pt x="1658039" y="4568213"/>
                </a:cubicBezTo>
                <a:cubicBezTo>
                  <a:pt x="1322227" y="4582592"/>
                  <a:pt x="1241656" y="4542534"/>
                  <a:pt x="1046753" y="4568213"/>
                </a:cubicBezTo>
                <a:cubicBezTo>
                  <a:pt x="851850" y="4593892"/>
                  <a:pt x="540998" y="4579992"/>
                  <a:pt x="408888" y="4568213"/>
                </a:cubicBezTo>
                <a:cubicBezTo>
                  <a:pt x="407275" y="4653709"/>
                  <a:pt x="412041" y="4671522"/>
                  <a:pt x="408888" y="4772657"/>
                </a:cubicBezTo>
                <a:cubicBezTo>
                  <a:pt x="398261" y="4871539"/>
                  <a:pt x="317237" y="4991967"/>
                  <a:pt x="204444" y="4977101"/>
                </a:cubicBezTo>
                <a:cubicBezTo>
                  <a:pt x="82707" y="4971295"/>
                  <a:pt x="-17819" y="4876527"/>
                  <a:pt x="0" y="4772657"/>
                </a:cubicBezTo>
                <a:cubicBezTo>
                  <a:pt x="2632" y="4621784"/>
                  <a:pt x="-24716" y="4458187"/>
                  <a:pt x="0" y="4204216"/>
                </a:cubicBezTo>
                <a:cubicBezTo>
                  <a:pt x="24716" y="3950245"/>
                  <a:pt x="29322" y="3663353"/>
                  <a:pt x="0" y="3510995"/>
                </a:cubicBezTo>
                <a:cubicBezTo>
                  <a:pt x="-29322" y="3358637"/>
                  <a:pt x="2010" y="3083182"/>
                  <a:pt x="0" y="2900960"/>
                </a:cubicBezTo>
                <a:cubicBezTo>
                  <a:pt x="-2010" y="2718738"/>
                  <a:pt x="-31568" y="2433451"/>
                  <a:pt x="0" y="2207739"/>
                </a:cubicBezTo>
                <a:cubicBezTo>
                  <a:pt x="31568" y="1982027"/>
                  <a:pt x="-33180" y="1798102"/>
                  <a:pt x="0" y="1431332"/>
                </a:cubicBezTo>
                <a:cubicBezTo>
                  <a:pt x="33180" y="1064562"/>
                  <a:pt x="4318" y="977133"/>
                  <a:pt x="0" y="613331"/>
                </a:cubicBezTo>
                <a:close/>
                <a:moveTo>
                  <a:pt x="2862213" y="408888"/>
                </a:moveTo>
                <a:cubicBezTo>
                  <a:pt x="2963392" y="415797"/>
                  <a:pt x="2988218" y="399684"/>
                  <a:pt x="3066657" y="408888"/>
                </a:cubicBezTo>
                <a:cubicBezTo>
                  <a:pt x="3189299" y="411830"/>
                  <a:pt x="3274374" y="300654"/>
                  <a:pt x="3271101" y="204444"/>
                </a:cubicBezTo>
                <a:moveTo>
                  <a:pt x="3066657" y="408888"/>
                </a:moveTo>
                <a:cubicBezTo>
                  <a:pt x="3072848" y="363977"/>
                  <a:pt x="3060141" y="258623"/>
                  <a:pt x="3066657" y="204444"/>
                </a:cubicBezTo>
                <a:cubicBezTo>
                  <a:pt x="3059258" y="260612"/>
                  <a:pt x="3029890" y="311864"/>
                  <a:pt x="2964435" y="306666"/>
                </a:cubicBezTo>
                <a:cubicBezTo>
                  <a:pt x="2909093" y="305354"/>
                  <a:pt x="2872653" y="255254"/>
                  <a:pt x="2862213" y="204444"/>
                </a:cubicBezTo>
                <a:moveTo>
                  <a:pt x="204444" y="817775"/>
                </a:moveTo>
                <a:cubicBezTo>
                  <a:pt x="197206" y="736892"/>
                  <a:pt x="208513" y="694836"/>
                  <a:pt x="204444" y="613331"/>
                </a:cubicBezTo>
                <a:cubicBezTo>
                  <a:pt x="207395" y="544756"/>
                  <a:pt x="253792" y="513657"/>
                  <a:pt x="306666" y="511109"/>
                </a:cubicBezTo>
                <a:cubicBezTo>
                  <a:pt x="361842" y="511791"/>
                  <a:pt x="400480" y="564503"/>
                  <a:pt x="408888" y="613331"/>
                </a:cubicBezTo>
                <a:cubicBezTo>
                  <a:pt x="420092" y="742732"/>
                  <a:pt x="310877" y="809436"/>
                  <a:pt x="204444" y="817775"/>
                </a:cubicBezTo>
                <a:cubicBezTo>
                  <a:pt x="116661" y="817657"/>
                  <a:pt x="22022" y="733411"/>
                  <a:pt x="0" y="613331"/>
                </a:cubicBezTo>
                <a:moveTo>
                  <a:pt x="408888" y="613331"/>
                </a:moveTo>
                <a:cubicBezTo>
                  <a:pt x="380710" y="891609"/>
                  <a:pt x="439684" y="1171280"/>
                  <a:pt x="408888" y="1351576"/>
                </a:cubicBezTo>
                <a:cubicBezTo>
                  <a:pt x="378092" y="1531873"/>
                  <a:pt x="381999" y="1709063"/>
                  <a:pt x="408888" y="1931625"/>
                </a:cubicBezTo>
                <a:cubicBezTo>
                  <a:pt x="435777" y="2154187"/>
                  <a:pt x="439633" y="2371654"/>
                  <a:pt x="408888" y="2590772"/>
                </a:cubicBezTo>
                <a:cubicBezTo>
                  <a:pt x="378143" y="2809890"/>
                  <a:pt x="437878" y="3064127"/>
                  <a:pt x="408888" y="3210370"/>
                </a:cubicBezTo>
                <a:cubicBezTo>
                  <a:pt x="379898" y="3356613"/>
                  <a:pt x="417417" y="3549734"/>
                  <a:pt x="408888" y="3790420"/>
                </a:cubicBezTo>
                <a:cubicBezTo>
                  <a:pt x="400360" y="4031106"/>
                  <a:pt x="436503" y="4353357"/>
                  <a:pt x="408888" y="4568213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 err="1">
                <a:solidFill>
                  <a:schemeClr val="tx1"/>
                </a:solidFill>
                <a:effectLst/>
              </a:rPr>
              <a:t>Rockefellerove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stube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i zdanje Higijenskog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zavoda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–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Rockefellerov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institut s bakteriološkom stanicom, 1930.</a:t>
            </a:r>
            <a:r>
              <a:rPr lang="hr-HR" sz="2800" b="0" i="0" dirty="0">
                <a:solidFill>
                  <a:srgbClr val="D2D2D2"/>
                </a:solidFill>
                <a:effectLst/>
                <a:latin typeface="Nunito"/>
              </a:rPr>
              <a:t>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50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BE81E038-5817-4B25-885C-A1211F20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22595" y="2014826"/>
            <a:ext cx="3376872" cy="477718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1D588E2B-8EEA-44A9-AC2E-50929ED1C239}"/>
              </a:ext>
            </a:extLst>
          </p:cNvPr>
          <p:cNvSpPr/>
          <p:nvPr/>
        </p:nvSpPr>
        <p:spPr>
          <a:xfrm>
            <a:off x="80514" y="1404593"/>
            <a:ext cx="8545012" cy="4159577"/>
          </a:xfrm>
          <a:custGeom>
            <a:avLst/>
            <a:gdLst>
              <a:gd name="connsiteX0" fmla="*/ 9296289 w 8545012"/>
              <a:gd name="connsiteY0" fmla="*/ 1647317 h 4159577"/>
              <a:gd name="connsiteX1" fmla="*/ 8905306 w 8545012"/>
              <a:gd name="connsiteY1" fmla="*/ 1890535 h 4159577"/>
              <a:gd name="connsiteX2" fmla="*/ 8544398 w 8545012"/>
              <a:gd name="connsiteY2" fmla="*/ 2115044 h 4159577"/>
              <a:gd name="connsiteX3" fmla="*/ 4355852 w 8545012"/>
              <a:gd name="connsiteY3" fmla="*/ 4159183 h 4159577"/>
              <a:gd name="connsiteX4" fmla="*/ 69065 w 8545012"/>
              <a:gd name="connsiteY4" fmla="*/ 2452233 h 4159577"/>
              <a:gd name="connsiteX5" fmla="*/ 3987083 w 8545012"/>
              <a:gd name="connsiteY5" fmla="*/ 4648 h 4159577"/>
              <a:gd name="connsiteX6" fmla="*/ 8260466 w 8545012"/>
              <a:gd name="connsiteY6" fmla="*/ 1333487 h 4159577"/>
              <a:gd name="connsiteX7" fmla="*/ 8768019 w 8545012"/>
              <a:gd name="connsiteY7" fmla="*/ 1487264 h 4159577"/>
              <a:gd name="connsiteX8" fmla="*/ 9296289 w 8545012"/>
              <a:gd name="connsiteY8" fmla="*/ 1647317 h 415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5012" h="4159577" fill="none" extrusionOk="0">
                <a:moveTo>
                  <a:pt x="9296289" y="1647317"/>
                </a:moveTo>
                <a:cubicBezTo>
                  <a:pt x="9181239" y="1724522"/>
                  <a:pt x="9079445" y="1771675"/>
                  <a:pt x="8905306" y="1890535"/>
                </a:cubicBezTo>
                <a:cubicBezTo>
                  <a:pt x="8731167" y="2009395"/>
                  <a:pt x="8711022" y="2027646"/>
                  <a:pt x="8544398" y="2115044"/>
                </a:cubicBezTo>
                <a:cubicBezTo>
                  <a:pt x="8756595" y="3459421"/>
                  <a:pt x="6993993" y="3859804"/>
                  <a:pt x="4355852" y="4159183"/>
                </a:cubicBezTo>
                <a:cubicBezTo>
                  <a:pt x="2269416" y="4082023"/>
                  <a:pt x="483874" y="3545750"/>
                  <a:pt x="69065" y="2452233"/>
                </a:cubicBezTo>
                <a:cubicBezTo>
                  <a:pt x="-563017" y="948945"/>
                  <a:pt x="1160711" y="-316316"/>
                  <a:pt x="3987083" y="4648"/>
                </a:cubicBezTo>
                <a:cubicBezTo>
                  <a:pt x="5776746" y="-33927"/>
                  <a:pt x="7530254" y="535906"/>
                  <a:pt x="8260466" y="1333487"/>
                </a:cubicBezTo>
                <a:cubicBezTo>
                  <a:pt x="8410196" y="1397469"/>
                  <a:pt x="8598330" y="1434151"/>
                  <a:pt x="8768019" y="1487264"/>
                </a:cubicBezTo>
                <a:cubicBezTo>
                  <a:pt x="8937708" y="1540376"/>
                  <a:pt x="9064145" y="1601517"/>
                  <a:pt x="9296289" y="1647317"/>
                </a:cubicBezTo>
                <a:close/>
              </a:path>
              <a:path w="8545012" h="4159577" stroke="0" extrusionOk="0">
                <a:moveTo>
                  <a:pt x="9296289" y="1647317"/>
                </a:moveTo>
                <a:cubicBezTo>
                  <a:pt x="9146145" y="1724488"/>
                  <a:pt x="9030113" y="1809171"/>
                  <a:pt x="8942900" y="1867149"/>
                </a:cubicBezTo>
                <a:cubicBezTo>
                  <a:pt x="8855687" y="1925127"/>
                  <a:pt x="8713698" y="2028534"/>
                  <a:pt x="8544398" y="2115044"/>
                </a:cubicBezTo>
                <a:cubicBezTo>
                  <a:pt x="8442759" y="2903681"/>
                  <a:pt x="6427236" y="4532560"/>
                  <a:pt x="4355852" y="4159183"/>
                </a:cubicBezTo>
                <a:cubicBezTo>
                  <a:pt x="2168839" y="4082635"/>
                  <a:pt x="285058" y="3525718"/>
                  <a:pt x="69065" y="2452233"/>
                </a:cubicBezTo>
                <a:cubicBezTo>
                  <a:pt x="-907247" y="1290314"/>
                  <a:pt x="1103275" y="-177038"/>
                  <a:pt x="3987083" y="4648"/>
                </a:cubicBezTo>
                <a:cubicBezTo>
                  <a:pt x="5924824" y="25324"/>
                  <a:pt x="7494038" y="451454"/>
                  <a:pt x="8260466" y="1333487"/>
                </a:cubicBezTo>
                <a:cubicBezTo>
                  <a:pt x="8407520" y="1404401"/>
                  <a:pt x="8620776" y="1447857"/>
                  <a:pt x="8747303" y="1480987"/>
                </a:cubicBezTo>
                <a:cubicBezTo>
                  <a:pt x="8873830" y="1514117"/>
                  <a:pt x="9092168" y="1610202"/>
                  <a:pt x="9296289" y="1647317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8792"/>
                      <a:gd name="adj2" fmla="val -1039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i="0" dirty="0">
                <a:solidFill>
                  <a:schemeClr val="tx1"/>
                </a:solidFill>
                <a:effectLst/>
              </a:rPr>
              <a:t>U </a:t>
            </a:r>
            <a:r>
              <a:rPr lang="pl-PL" sz="3600" b="1" i="0" dirty="0">
                <a:solidFill>
                  <a:schemeClr val="accent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videozapisu</a:t>
            </a:r>
            <a:r>
              <a:rPr lang="pl-PL" sz="3600" b="1" i="0" dirty="0">
                <a:solidFill>
                  <a:schemeClr val="tx1"/>
                </a:solidFill>
                <a:effectLst/>
              </a:rPr>
              <a:t> pogledajte kako je izgledao Zagreb 1930-tih.</a:t>
            </a:r>
          </a:p>
          <a:p>
            <a:pPr algn="ctr"/>
            <a:r>
              <a:rPr lang="pl-PL" sz="3600" b="1" dirty="0">
                <a:solidFill>
                  <a:schemeClr val="tx1"/>
                </a:solidFill>
              </a:rPr>
              <a:t>Riješimo </a:t>
            </a:r>
            <a:r>
              <a:rPr lang="pl-PL" sz="3600" b="1" dirty="0">
                <a:solidFill>
                  <a:srgbClr val="0563C1"/>
                </a:solidFill>
                <a:hlinkClick r:id="rId5"/>
              </a:rPr>
              <a:t>zadatak</a:t>
            </a:r>
            <a:r>
              <a:rPr lang="pl-PL" sz="3600" b="1" dirty="0">
                <a:solidFill>
                  <a:srgbClr val="0563C1"/>
                </a:solidFill>
              </a:rPr>
              <a:t> </a:t>
            </a:r>
            <a:r>
              <a:rPr lang="pl-PL" sz="3600" b="1" dirty="0">
                <a:solidFill>
                  <a:schemeClr val="tx1"/>
                </a:solidFill>
              </a:rPr>
              <a:t>za ponavljanje.</a:t>
            </a:r>
            <a:r>
              <a:rPr lang="pl-PL" sz="3600" b="1" i="0" dirty="0"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4859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5C48CABB-C1EE-49C8-A938-30B42CCF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04315" y="4006391"/>
            <a:ext cx="1969085" cy="2785620"/>
          </a:xfrm>
          <a:prstGeom prst="rect">
            <a:avLst/>
          </a:prstGeom>
        </p:spPr>
      </p:pic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xmlns="" id="{781E251F-2BFB-42B0-B8F5-B05A5B19B91C}"/>
              </a:ext>
            </a:extLst>
          </p:cNvPr>
          <p:cNvSpPr/>
          <p:nvPr/>
        </p:nvSpPr>
        <p:spPr>
          <a:xfrm>
            <a:off x="8248453" y="1173011"/>
            <a:ext cx="3309109" cy="3357195"/>
          </a:xfrm>
          <a:custGeom>
            <a:avLst/>
            <a:gdLst>
              <a:gd name="connsiteX0" fmla="*/ 2528259 w 3309109"/>
              <a:gd name="connsiteY0" fmla="*/ 3366226 h 3357195"/>
              <a:gd name="connsiteX1" fmla="*/ 2130285 w 3309109"/>
              <a:gd name="connsiteY1" fmla="*/ 3286312 h 3357195"/>
              <a:gd name="connsiteX2" fmla="*/ 116770 w 3309109"/>
              <a:gd name="connsiteY2" fmla="*/ 2298018 h 3357195"/>
              <a:gd name="connsiteX3" fmla="*/ 884564 w 3309109"/>
              <a:gd name="connsiteY3" fmla="*/ 192848 h 3357195"/>
              <a:gd name="connsiteX4" fmla="*/ 3050367 w 3309109"/>
              <a:gd name="connsiteY4" fmla="*/ 777284 h 3357195"/>
              <a:gd name="connsiteX5" fmla="*/ 2689278 w 3309109"/>
              <a:gd name="connsiteY5" fmla="*/ 2988442 h 3357195"/>
              <a:gd name="connsiteX6" fmla="*/ 2528259 w 3309109"/>
              <a:gd name="connsiteY6" fmla="*/ 3366226 h 3357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9109" h="3357195" fill="none" extrusionOk="0">
                <a:moveTo>
                  <a:pt x="2528259" y="3366226"/>
                </a:moveTo>
                <a:cubicBezTo>
                  <a:pt x="2328666" y="3335418"/>
                  <a:pt x="2267460" y="3321655"/>
                  <a:pt x="2130285" y="3286312"/>
                </a:cubicBezTo>
                <a:cubicBezTo>
                  <a:pt x="1356662" y="3597860"/>
                  <a:pt x="432805" y="3049844"/>
                  <a:pt x="116770" y="2298018"/>
                </a:cubicBezTo>
                <a:cubicBezTo>
                  <a:pt x="-281555" y="1382721"/>
                  <a:pt x="164709" y="587943"/>
                  <a:pt x="884564" y="192848"/>
                </a:cubicBezTo>
                <a:cubicBezTo>
                  <a:pt x="1611505" y="-243647"/>
                  <a:pt x="2573310" y="139291"/>
                  <a:pt x="3050367" y="777284"/>
                </a:cubicBezTo>
                <a:cubicBezTo>
                  <a:pt x="3395592" y="1506312"/>
                  <a:pt x="3360434" y="2430464"/>
                  <a:pt x="2689278" y="2988442"/>
                </a:cubicBezTo>
                <a:cubicBezTo>
                  <a:pt x="2631564" y="3112040"/>
                  <a:pt x="2554483" y="3264767"/>
                  <a:pt x="2528259" y="3366226"/>
                </a:cubicBezTo>
                <a:close/>
              </a:path>
              <a:path w="3309109" h="3357195" stroke="0" extrusionOk="0">
                <a:moveTo>
                  <a:pt x="2528259" y="3366226"/>
                </a:moveTo>
                <a:cubicBezTo>
                  <a:pt x="2439207" y="3344612"/>
                  <a:pt x="2327070" y="3306847"/>
                  <a:pt x="2130285" y="3286312"/>
                </a:cubicBezTo>
                <a:cubicBezTo>
                  <a:pt x="1187828" y="3399236"/>
                  <a:pt x="313036" y="2991370"/>
                  <a:pt x="116770" y="2298018"/>
                </a:cubicBezTo>
                <a:cubicBezTo>
                  <a:pt x="-179847" y="1568465"/>
                  <a:pt x="120372" y="451532"/>
                  <a:pt x="884564" y="192848"/>
                </a:cubicBezTo>
                <a:cubicBezTo>
                  <a:pt x="1548981" y="-212997"/>
                  <a:pt x="2619349" y="202975"/>
                  <a:pt x="3050367" y="777284"/>
                </a:cubicBezTo>
                <a:cubicBezTo>
                  <a:pt x="3501668" y="1536143"/>
                  <a:pt x="3182661" y="2514270"/>
                  <a:pt x="2689278" y="2988442"/>
                </a:cubicBezTo>
                <a:cubicBezTo>
                  <a:pt x="2651877" y="3067439"/>
                  <a:pt x="2572253" y="3254733"/>
                  <a:pt x="2528259" y="3366226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6403"/>
                      <a:gd name="adj2" fmla="val 5026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Znate gdje se nalazi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ova </a:t>
            </a:r>
            <a:r>
              <a:rPr lang="hr-HR" sz="2400" b="1" dirty="0">
                <a:solidFill>
                  <a:schemeClr val="tx1"/>
                </a:solidFill>
              </a:rPr>
              <a:t>građevina i kako se naziva? Koja joj je namjena? Tko je bio Ivan Meštrović?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599411-562F-48DD-899E-CE2B9FB2B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4271"/>
            <a:ext cx="7892908" cy="558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B834EC64-849C-45B1-8ED3-7636967A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9D008FE-F12A-4ED3-80D2-5BE5926B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74D032CE-2977-42D9-81F1-D3B3E636F6F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Društveni razvoj Hrvatske u sklopu prve Jugoslavije</a:t>
            </a:r>
          </a:p>
          <a:p>
            <a:pPr algn="ctr"/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Vidovdanski ustav – kralj ima izvršnu i zakonodavnu vlast (s Narodnom skupštinom), imenuje predsjednika Vlade</a:t>
            </a: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česta kršenja građanskih prava → Srbi u dominantnom položaju prema ostalim narodima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stvaranje jugoslavenske nacije </a:t>
            </a: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74285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B834EC64-849C-45B1-8ED3-7636967A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9D008FE-F12A-4ED3-80D2-5BE5926B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74D032CE-2977-42D9-81F1-D3B3E636F6F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Društveni razvoj Hrvatske u sklopu prve Jugoslavi</a:t>
            </a:r>
            <a:r>
              <a:rPr lang="hr-HR" sz="4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</a:t>
            </a:r>
          </a:p>
          <a:p>
            <a:pPr algn="ctr"/>
            <a:endParaRPr lang="hr-HR" sz="4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2800" i="0" dirty="0" err="1">
                <a:solidFill>
                  <a:schemeClr val="tx1"/>
                </a:solidFill>
              </a:rPr>
              <a:t>ravo</a:t>
            </a:r>
            <a:r>
              <a:rPr lang="it-IT" sz="2800" i="0" dirty="0">
                <a:solidFill>
                  <a:schemeClr val="tx1"/>
                </a:solidFill>
              </a:rPr>
              <a:t> </a:t>
            </a:r>
            <a:r>
              <a:rPr lang="it-IT" sz="2800" i="0" dirty="0" err="1">
                <a:solidFill>
                  <a:schemeClr val="tx1"/>
                </a:solidFill>
              </a:rPr>
              <a:t>glasa</a:t>
            </a:r>
            <a:r>
              <a:rPr lang="it-IT" sz="2800" i="0" dirty="0">
                <a:solidFill>
                  <a:schemeClr val="tx1"/>
                </a:solidFill>
              </a:rPr>
              <a:t> </a:t>
            </a:r>
            <a:r>
              <a:rPr lang="it-IT" sz="2800" i="0" dirty="0" err="1">
                <a:solidFill>
                  <a:schemeClr val="tx1"/>
                </a:solidFill>
              </a:rPr>
              <a:t>imali</a:t>
            </a:r>
            <a:r>
              <a:rPr lang="it-IT" sz="2800" i="0" dirty="0">
                <a:solidFill>
                  <a:schemeClr val="tx1"/>
                </a:solidFill>
              </a:rPr>
              <a:t> </a:t>
            </a:r>
            <a:r>
              <a:rPr lang="it-IT" sz="2800" i="0" dirty="0" err="1">
                <a:solidFill>
                  <a:schemeClr val="tx1"/>
                </a:solidFill>
              </a:rPr>
              <a:t>svi</a:t>
            </a:r>
            <a:r>
              <a:rPr lang="it-IT" sz="2800" i="0" dirty="0">
                <a:solidFill>
                  <a:schemeClr val="tx1"/>
                </a:solidFill>
              </a:rPr>
              <a:t> </a:t>
            </a:r>
            <a:r>
              <a:rPr lang="it-IT" sz="2800" i="0" dirty="0" err="1">
                <a:solidFill>
                  <a:schemeClr val="tx1"/>
                </a:solidFill>
              </a:rPr>
              <a:t>muškarci</a:t>
            </a:r>
            <a:r>
              <a:rPr lang="it-IT" sz="2800" i="0" dirty="0">
                <a:solidFill>
                  <a:schemeClr val="tx1"/>
                </a:solidFill>
              </a:rPr>
              <a:t> </a:t>
            </a:r>
            <a:r>
              <a:rPr lang="it-IT" sz="2800" i="0" dirty="0" err="1">
                <a:solidFill>
                  <a:schemeClr val="tx1"/>
                </a:solidFill>
              </a:rPr>
              <a:t>stariji</a:t>
            </a:r>
            <a:r>
              <a:rPr lang="it-IT" sz="2800" i="0" dirty="0">
                <a:solidFill>
                  <a:schemeClr val="tx1"/>
                </a:solidFill>
              </a:rPr>
              <a:t> od 21 godine</a:t>
            </a:r>
            <a:r>
              <a:rPr lang="hr-HR" sz="2800" i="0" dirty="0">
                <a:solidFill>
                  <a:schemeClr val="tx1"/>
                </a:solidFill>
              </a:rPr>
              <a:t>; </a:t>
            </a: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nepravilnosti i nelogičnosti na izborima, uporaba nasilja</a:t>
            </a:r>
            <a:endParaRPr lang="hr-HR" sz="28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sz="2800" i="0" dirty="0">
                <a:solidFill>
                  <a:schemeClr val="tx1"/>
                </a:solidFill>
              </a:rPr>
              <a:t>osnivanje ženskih udruga i pokretanje časopisa za žene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većina stanovnika živi na selu, velike obitelji, glad, oskudica, nehigijenski uvjeti, bolesti (tuberkuloza)</a:t>
            </a: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162498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56497171"/>
              </p:ext>
            </p:extLst>
          </p:nvPr>
        </p:nvGraphicFramePr>
        <p:xfrm>
          <a:off x="518474" y="2241271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Od parlamentarne monarhije do diktature</a:t>
            </a:r>
          </a:p>
        </p:txBody>
      </p:sp>
    </p:spTree>
    <p:extLst>
      <p:ext uri="{BB962C8B-B14F-4D97-AF65-F5344CB8AC3E}">
        <p14:creationId xmlns:p14="http://schemas.microsoft.com/office/powerpoint/2010/main" xmlns="" val="325244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06731761"/>
              </p:ext>
            </p:extLst>
          </p:nvPr>
        </p:nvGraphicFramePr>
        <p:xfrm>
          <a:off x="518474" y="2241271"/>
          <a:ext cx="10656216" cy="118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Od parlamentarne monarhije do diktature</a:t>
            </a: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xmlns="" id="{DB4ECE76-9A13-40D7-AF44-0D7BEA8C70CC}"/>
              </a:ext>
            </a:extLst>
          </p:cNvPr>
          <p:cNvSpPr/>
          <p:nvPr/>
        </p:nvSpPr>
        <p:spPr>
          <a:xfrm>
            <a:off x="210532" y="3334732"/>
            <a:ext cx="3918408" cy="2714920"/>
          </a:xfrm>
          <a:custGeom>
            <a:avLst/>
            <a:gdLst>
              <a:gd name="connsiteX0" fmla="*/ 0 w 3918408"/>
              <a:gd name="connsiteY0" fmla="*/ 1357460 h 2714920"/>
              <a:gd name="connsiteX1" fmla="*/ 1959204 w 3918408"/>
              <a:gd name="connsiteY1" fmla="*/ 0 h 2714920"/>
              <a:gd name="connsiteX2" fmla="*/ 3918408 w 3918408"/>
              <a:gd name="connsiteY2" fmla="*/ 1357460 h 2714920"/>
              <a:gd name="connsiteX3" fmla="*/ 1959204 w 3918408"/>
              <a:gd name="connsiteY3" fmla="*/ 2714920 h 2714920"/>
              <a:gd name="connsiteX4" fmla="*/ 0 w 3918408"/>
              <a:gd name="connsiteY4" fmla="*/ 1357460 h 271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408" h="2714920" fill="none" extrusionOk="0">
                <a:moveTo>
                  <a:pt x="0" y="1357460"/>
                </a:moveTo>
                <a:cubicBezTo>
                  <a:pt x="90886" y="394641"/>
                  <a:pt x="993094" y="13463"/>
                  <a:pt x="1959204" y="0"/>
                </a:cubicBezTo>
                <a:cubicBezTo>
                  <a:pt x="3230668" y="38278"/>
                  <a:pt x="3730028" y="706540"/>
                  <a:pt x="3918408" y="1357460"/>
                </a:cubicBezTo>
                <a:cubicBezTo>
                  <a:pt x="4154231" y="2104145"/>
                  <a:pt x="3209865" y="2970442"/>
                  <a:pt x="1959204" y="2714920"/>
                </a:cubicBezTo>
                <a:cubicBezTo>
                  <a:pt x="954570" y="2726668"/>
                  <a:pt x="-23359" y="2118024"/>
                  <a:pt x="0" y="1357460"/>
                </a:cubicBezTo>
                <a:close/>
              </a:path>
              <a:path w="3918408" h="2714920" stroke="0" extrusionOk="0">
                <a:moveTo>
                  <a:pt x="0" y="1357460"/>
                </a:moveTo>
                <a:cubicBezTo>
                  <a:pt x="-51252" y="789239"/>
                  <a:pt x="1081937" y="4831"/>
                  <a:pt x="1959204" y="0"/>
                </a:cubicBezTo>
                <a:cubicBezTo>
                  <a:pt x="3042802" y="-32992"/>
                  <a:pt x="4117565" y="572941"/>
                  <a:pt x="3918408" y="1357460"/>
                </a:cubicBezTo>
                <a:cubicBezTo>
                  <a:pt x="3610237" y="2167207"/>
                  <a:pt x="3281538" y="2744413"/>
                  <a:pt x="1959204" y="2714920"/>
                </a:cubicBezTo>
                <a:cubicBezTo>
                  <a:pt x="997066" y="2896661"/>
                  <a:pt x="-150073" y="2064254"/>
                  <a:pt x="0" y="135746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Kralj imao izvršnu vlast</a:t>
            </a:r>
            <a:endParaRPr lang="hr-HR" sz="3600" dirty="0">
              <a:solidFill>
                <a:schemeClr val="tx1"/>
              </a:solidFill>
            </a:endParaRPr>
          </a:p>
          <a:p>
            <a:pPr algn="ctr"/>
            <a:endParaRPr lang="hr-HR" sz="2400" dirty="0">
              <a:solidFill>
                <a:schemeClr val="tx1"/>
              </a:solidFill>
              <a:cs typeface="Vijaya" panose="020B0502040204020203" pitchFamily="18" charset="0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xmlns="" id="{40318CF7-39F9-4A13-88A2-E353E68C4A72}"/>
              </a:ext>
            </a:extLst>
          </p:cNvPr>
          <p:cNvSpPr/>
          <p:nvPr/>
        </p:nvSpPr>
        <p:spPr>
          <a:xfrm>
            <a:off x="6876592" y="2262731"/>
            <a:ext cx="3709709" cy="1901607"/>
          </a:xfrm>
          <a:custGeom>
            <a:avLst/>
            <a:gdLst>
              <a:gd name="connsiteX0" fmla="*/ 0 w 3709709"/>
              <a:gd name="connsiteY0" fmla="*/ 950804 h 1901607"/>
              <a:gd name="connsiteX1" fmla="*/ 1854855 w 3709709"/>
              <a:gd name="connsiteY1" fmla="*/ 0 h 1901607"/>
              <a:gd name="connsiteX2" fmla="*/ 3709710 w 3709709"/>
              <a:gd name="connsiteY2" fmla="*/ 950804 h 1901607"/>
              <a:gd name="connsiteX3" fmla="*/ 1854855 w 3709709"/>
              <a:gd name="connsiteY3" fmla="*/ 1901608 h 1901607"/>
              <a:gd name="connsiteX4" fmla="*/ 0 w 3709709"/>
              <a:gd name="connsiteY4" fmla="*/ 950804 h 190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9709" h="1901607" fill="none" extrusionOk="0">
                <a:moveTo>
                  <a:pt x="0" y="950804"/>
                </a:moveTo>
                <a:cubicBezTo>
                  <a:pt x="101683" y="187256"/>
                  <a:pt x="1018115" y="21795"/>
                  <a:pt x="1854855" y="0"/>
                </a:cubicBezTo>
                <a:cubicBezTo>
                  <a:pt x="3024794" y="29408"/>
                  <a:pt x="3661646" y="450893"/>
                  <a:pt x="3709710" y="950804"/>
                </a:cubicBezTo>
                <a:cubicBezTo>
                  <a:pt x="3912715" y="1473320"/>
                  <a:pt x="3030171" y="2130285"/>
                  <a:pt x="1854855" y="1901608"/>
                </a:cubicBezTo>
                <a:cubicBezTo>
                  <a:pt x="923539" y="1915736"/>
                  <a:pt x="-91089" y="1518269"/>
                  <a:pt x="0" y="950804"/>
                </a:cubicBezTo>
                <a:close/>
              </a:path>
              <a:path w="3709709" h="1901607" stroke="0" extrusionOk="0">
                <a:moveTo>
                  <a:pt x="0" y="950804"/>
                </a:moveTo>
                <a:cubicBezTo>
                  <a:pt x="-30470" y="533584"/>
                  <a:pt x="966216" y="3203"/>
                  <a:pt x="1854855" y="0"/>
                </a:cubicBezTo>
                <a:cubicBezTo>
                  <a:pt x="2881078" y="-38375"/>
                  <a:pt x="3798140" y="410230"/>
                  <a:pt x="3709710" y="950804"/>
                </a:cubicBezTo>
                <a:cubicBezTo>
                  <a:pt x="3498107" y="1517147"/>
                  <a:pt x="3132545" y="1932695"/>
                  <a:pt x="1854855" y="1901608"/>
                </a:cubicBezTo>
                <a:cubicBezTo>
                  <a:pt x="902723" y="2011161"/>
                  <a:pt x="-80945" y="1452775"/>
                  <a:pt x="0" y="95080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Pravo sazivanja i raspuštanja Skupštine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8" name="Dijagram toka: Poveznik 7">
            <a:extLst>
              <a:ext uri="{FF2B5EF4-FFF2-40B4-BE49-F238E27FC236}">
                <a16:creationId xmlns:a16="http://schemas.microsoft.com/office/drawing/2014/main" xmlns="" id="{66BDA050-9A5A-4883-B630-DB8C2D79EA60}"/>
              </a:ext>
            </a:extLst>
          </p:cNvPr>
          <p:cNvSpPr/>
          <p:nvPr/>
        </p:nvSpPr>
        <p:spPr>
          <a:xfrm>
            <a:off x="4067572" y="4617760"/>
            <a:ext cx="3415645" cy="2240240"/>
          </a:xfrm>
          <a:custGeom>
            <a:avLst/>
            <a:gdLst>
              <a:gd name="connsiteX0" fmla="*/ 0 w 3415645"/>
              <a:gd name="connsiteY0" fmla="*/ 1120120 h 2240240"/>
              <a:gd name="connsiteX1" fmla="*/ 1707823 w 3415645"/>
              <a:gd name="connsiteY1" fmla="*/ 0 h 2240240"/>
              <a:gd name="connsiteX2" fmla="*/ 3415646 w 3415645"/>
              <a:gd name="connsiteY2" fmla="*/ 1120120 h 2240240"/>
              <a:gd name="connsiteX3" fmla="*/ 1707823 w 3415645"/>
              <a:gd name="connsiteY3" fmla="*/ 2240240 h 2240240"/>
              <a:gd name="connsiteX4" fmla="*/ 0 w 3415645"/>
              <a:gd name="connsiteY4" fmla="*/ 1120120 h 224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645" h="2240240" fill="none" extrusionOk="0">
                <a:moveTo>
                  <a:pt x="0" y="1120120"/>
                </a:moveTo>
                <a:cubicBezTo>
                  <a:pt x="16210" y="463485"/>
                  <a:pt x="906889" y="16523"/>
                  <a:pt x="1707823" y="0"/>
                </a:cubicBezTo>
                <a:cubicBezTo>
                  <a:pt x="2676705" y="5189"/>
                  <a:pt x="3403097" y="508076"/>
                  <a:pt x="3415646" y="1120120"/>
                </a:cubicBezTo>
                <a:cubicBezTo>
                  <a:pt x="3641877" y="1735849"/>
                  <a:pt x="2749859" y="2390003"/>
                  <a:pt x="1707823" y="2240240"/>
                </a:cubicBezTo>
                <a:cubicBezTo>
                  <a:pt x="941869" y="2267141"/>
                  <a:pt x="-13797" y="1745160"/>
                  <a:pt x="0" y="1120120"/>
                </a:cubicBezTo>
                <a:close/>
              </a:path>
              <a:path w="3415645" h="2240240" stroke="0" extrusionOk="0">
                <a:moveTo>
                  <a:pt x="0" y="1120120"/>
                </a:moveTo>
                <a:cubicBezTo>
                  <a:pt x="-21976" y="579311"/>
                  <a:pt x="875633" y="2619"/>
                  <a:pt x="1707823" y="0"/>
                </a:cubicBezTo>
                <a:cubicBezTo>
                  <a:pt x="2659792" y="-185295"/>
                  <a:pt x="3514388" y="484234"/>
                  <a:pt x="3415646" y="1120120"/>
                </a:cubicBezTo>
                <a:cubicBezTo>
                  <a:pt x="3304884" y="1760325"/>
                  <a:pt x="2918789" y="2273104"/>
                  <a:pt x="1707823" y="2240240"/>
                </a:cubicBezTo>
                <a:cubicBezTo>
                  <a:pt x="823737" y="2329850"/>
                  <a:pt x="-135872" y="1699895"/>
                  <a:pt x="0" y="112012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S Narodnom skupštinom dijelio zakonodavnu vlast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xmlns="" id="{A50570B4-BB90-4AFB-9EC4-C2961F2621CD}"/>
              </a:ext>
            </a:extLst>
          </p:cNvPr>
          <p:cNvSpPr/>
          <p:nvPr/>
        </p:nvSpPr>
        <p:spPr>
          <a:xfrm>
            <a:off x="8835796" y="4760941"/>
            <a:ext cx="3214540" cy="1844464"/>
          </a:xfrm>
          <a:custGeom>
            <a:avLst/>
            <a:gdLst>
              <a:gd name="connsiteX0" fmla="*/ 0 w 3214540"/>
              <a:gd name="connsiteY0" fmla="*/ 922232 h 1844464"/>
              <a:gd name="connsiteX1" fmla="*/ 1607270 w 3214540"/>
              <a:gd name="connsiteY1" fmla="*/ 0 h 1844464"/>
              <a:gd name="connsiteX2" fmla="*/ 3214540 w 3214540"/>
              <a:gd name="connsiteY2" fmla="*/ 922232 h 1844464"/>
              <a:gd name="connsiteX3" fmla="*/ 1607270 w 3214540"/>
              <a:gd name="connsiteY3" fmla="*/ 1844464 h 1844464"/>
              <a:gd name="connsiteX4" fmla="*/ 0 w 3214540"/>
              <a:gd name="connsiteY4" fmla="*/ 922232 h 184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540" h="1844464" fill="none" extrusionOk="0">
                <a:moveTo>
                  <a:pt x="0" y="922232"/>
                </a:moveTo>
                <a:cubicBezTo>
                  <a:pt x="97065" y="185294"/>
                  <a:pt x="880425" y="18677"/>
                  <a:pt x="1607270" y="0"/>
                </a:cubicBezTo>
                <a:cubicBezTo>
                  <a:pt x="2522193" y="5507"/>
                  <a:pt x="3102649" y="471571"/>
                  <a:pt x="3214540" y="922232"/>
                </a:cubicBezTo>
                <a:cubicBezTo>
                  <a:pt x="3422502" y="1428905"/>
                  <a:pt x="2601438" y="2005844"/>
                  <a:pt x="1607270" y="1844464"/>
                </a:cubicBezTo>
                <a:cubicBezTo>
                  <a:pt x="795902" y="1856044"/>
                  <a:pt x="-128227" y="1491183"/>
                  <a:pt x="0" y="922232"/>
                </a:cubicBezTo>
                <a:close/>
              </a:path>
              <a:path w="3214540" h="1844464" stroke="0" extrusionOk="0">
                <a:moveTo>
                  <a:pt x="0" y="922232"/>
                </a:moveTo>
                <a:cubicBezTo>
                  <a:pt x="-49072" y="586659"/>
                  <a:pt x="789020" y="1638"/>
                  <a:pt x="1607270" y="0"/>
                </a:cubicBezTo>
                <a:cubicBezTo>
                  <a:pt x="2501031" y="-128758"/>
                  <a:pt x="3304583" y="397157"/>
                  <a:pt x="3214540" y="922232"/>
                </a:cubicBezTo>
                <a:cubicBezTo>
                  <a:pt x="3126402" y="1448739"/>
                  <a:pt x="2545710" y="1850695"/>
                  <a:pt x="1607270" y="1844464"/>
                </a:cubicBezTo>
                <a:cubicBezTo>
                  <a:pt x="731777" y="1862923"/>
                  <a:pt x="-117352" y="1398013"/>
                  <a:pt x="0" y="92223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Imenovao predsjednika Vlade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xmlns="" id="{6AE28B08-3986-42E1-AB39-B1C73F595C55}"/>
              </a:ext>
            </a:extLst>
          </p:cNvPr>
          <p:cNvSpPr/>
          <p:nvPr/>
        </p:nvSpPr>
        <p:spPr>
          <a:xfrm rot="1179081">
            <a:off x="3650530" y="4937639"/>
            <a:ext cx="1140643" cy="518474"/>
          </a:xfrm>
          <a:custGeom>
            <a:avLst/>
            <a:gdLst>
              <a:gd name="connsiteX0" fmla="*/ 0 w 1140643"/>
              <a:gd name="connsiteY0" fmla="*/ 129619 h 518474"/>
              <a:gd name="connsiteX1" fmla="*/ 449517 w 1140643"/>
              <a:gd name="connsiteY1" fmla="*/ 129619 h 518474"/>
              <a:gd name="connsiteX2" fmla="*/ 881406 w 1140643"/>
              <a:gd name="connsiteY2" fmla="*/ 129619 h 518474"/>
              <a:gd name="connsiteX3" fmla="*/ 881406 w 1140643"/>
              <a:gd name="connsiteY3" fmla="*/ 0 h 518474"/>
              <a:gd name="connsiteX4" fmla="*/ 1140643 w 1140643"/>
              <a:gd name="connsiteY4" fmla="*/ 259237 h 518474"/>
              <a:gd name="connsiteX5" fmla="*/ 881406 w 1140643"/>
              <a:gd name="connsiteY5" fmla="*/ 518474 h 518474"/>
              <a:gd name="connsiteX6" fmla="*/ 881406 w 1140643"/>
              <a:gd name="connsiteY6" fmla="*/ 388856 h 518474"/>
              <a:gd name="connsiteX7" fmla="*/ 431889 w 1140643"/>
              <a:gd name="connsiteY7" fmla="*/ 388856 h 518474"/>
              <a:gd name="connsiteX8" fmla="*/ 0 w 1140643"/>
              <a:gd name="connsiteY8" fmla="*/ 388856 h 518474"/>
              <a:gd name="connsiteX9" fmla="*/ 0 w 1140643"/>
              <a:gd name="connsiteY9" fmla="*/ 129619 h 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0643" h="518474" fill="none" extrusionOk="0">
                <a:moveTo>
                  <a:pt x="0" y="129619"/>
                </a:moveTo>
                <a:cubicBezTo>
                  <a:pt x="168033" y="148497"/>
                  <a:pt x="238719" y="121060"/>
                  <a:pt x="449517" y="129619"/>
                </a:cubicBezTo>
                <a:cubicBezTo>
                  <a:pt x="660315" y="138178"/>
                  <a:pt x="709773" y="146043"/>
                  <a:pt x="881406" y="129619"/>
                </a:cubicBezTo>
                <a:cubicBezTo>
                  <a:pt x="885023" y="86023"/>
                  <a:pt x="885609" y="46825"/>
                  <a:pt x="881406" y="0"/>
                </a:cubicBezTo>
                <a:cubicBezTo>
                  <a:pt x="1023021" y="116162"/>
                  <a:pt x="1026587" y="127156"/>
                  <a:pt x="1140643" y="259237"/>
                </a:cubicBezTo>
                <a:cubicBezTo>
                  <a:pt x="1079794" y="311277"/>
                  <a:pt x="997914" y="403127"/>
                  <a:pt x="881406" y="518474"/>
                </a:cubicBezTo>
                <a:cubicBezTo>
                  <a:pt x="876605" y="477517"/>
                  <a:pt x="878686" y="423473"/>
                  <a:pt x="881406" y="388856"/>
                </a:cubicBezTo>
                <a:cubicBezTo>
                  <a:pt x="672743" y="399010"/>
                  <a:pt x="608854" y="366713"/>
                  <a:pt x="431889" y="388856"/>
                </a:cubicBezTo>
                <a:cubicBezTo>
                  <a:pt x="254924" y="410999"/>
                  <a:pt x="182526" y="397685"/>
                  <a:pt x="0" y="388856"/>
                </a:cubicBezTo>
                <a:cubicBezTo>
                  <a:pt x="10812" y="294119"/>
                  <a:pt x="-7311" y="257586"/>
                  <a:pt x="0" y="129619"/>
                </a:cubicBezTo>
                <a:close/>
              </a:path>
              <a:path w="1140643" h="518474" stroke="0" extrusionOk="0">
                <a:moveTo>
                  <a:pt x="0" y="129619"/>
                </a:moveTo>
                <a:cubicBezTo>
                  <a:pt x="88366" y="116813"/>
                  <a:pt x="274640" y="119283"/>
                  <a:pt x="423075" y="129619"/>
                </a:cubicBezTo>
                <a:cubicBezTo>
                  <a:pt x="571511" y="139955"/>
                  <a:pt x="685931" y="124673"/>
                  <a:pt x="881406" y="129619"/>
                </a:cubicBezTo>
                <a:cubicBezTo>
                  <a:pt x="877091" y="76143"/>
                  <a:pt x="883949" y="37277"/>
                  <a:pt x="881406" y="0"/>
                </a:cubicBezTo>
                <a:cubicBezTo>
                  <a:pt x="952648" y="50830"/>
                  <a:pt x="1064847" y="198459"/>
                  <a:pt x="1140643" y="259237"/>
                </a:cubicBezTo>
                <a:cubicBezTo>
                  <a:pt x="1039270" y="365184"/>
                  <a:pt x="999431" y="411576"/>
                  <a:pt x="881406" y="518474"/>
                </a:cubicBezTo>
                <a:cubicBezTo>
                  <a:pt x="887758" y="488730"/>
                  <a:pt x="885526" y="428839"/>
                  <a:pt x="881406" y="388856"/>
                </a:cubicBezTo>
                <a:cubicBezTo>
                  <a:pt x="735858" y="388381"/>
                  <a:pt x="617311" y="411128"/>
                  <a:pt x="431889" y="388856"/>
                </a:cubicBezTo>
                <a:cubicBezTo>
                  <a:pt x="246467" y="366584"/>
                  <a:pt x="183799" y="408056"/>
                  <a:pt x="0" y="388856"/>
                </a:cubicBezTo>
                <a:cubicBezTo>
                  <a:pt x="7878" y="332642"/>
                  <a:pt x="1801" y="240154"/>
                  <a:pt x="0" y="12961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7221937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EA0D05D9-A71B-4503-8B75-BDFFA7987A2F}"/>
              </a:ext>
            </a:extLst>
          </p:cNvPr>
          <p:cNvSpPr/>
          <p:nvPr/>
        </p:nvSpPr>
        <p:spPr>
          <a:xfrm rot="21286275">
            <a:off x="4044231" y="3236776"/>
            <a:ext cx="2814592" cy="518474"/>
          </a:xfrm>
          <a:custGeom>
            <a:avLst/>
            <a:gdLst>
              <a:gd name="connsiteX0" fmla="*/ 0 w 2814592"/>
              <a:gd name="connsiteY0" fmla="*/ 129619 h 518474"/>
              <a:gd name="connsiteX1" fmla="*/ 638839 w 2814592"/>
              <a:gd name="connsiteY1" fmla="*/ 129619 h 518474"/>
              <a:gd name="connsiteX2" fmla="*/ 1303231 w 2814592"/>
              <a:gd name="connsiteY2" fmla="*/ 129619 h 518474"/>
              <a:gd name="connsiteX3" fmla="*/ 1942070 w 2814592"/>
              <a:gd name="connsiteY3" fmla="*/ 129619 h 518474"/>
              <a:gd name="connsiteX4" fmla="*/ 2555355 w 2814592"/>
              <a:gd name="connsiteY4" fmla="*/ 129619 h 518474"/>
              <a:gd name="connsiteX5" fmla="*/ 2555355 w 2814592"/>
              <a:gd name="connsiteY5" fmla="*/ 0 h 518474"/>
              <a:gd name="connsiteX6" fmla="*/ 2814592 w 2814592"/>
              <a:gd name="connsiteY6" fmla="*/ 259237 h 518474"/>
              <a:gd name="connsiteX7" fmla="*/ 2555355 w 2814592"/>
              <a:gd name="connsiteY7" fmla="*/ 518474 h 518474"/>
              <a:gd name="connsiteX8" fmla="*/ 2555355 w 2814592"/>
              <a:gd name="connsiteY8" fmla="*/ 388856 h 518474"/>
              <a:gd name="connsiteX9" fmla="*/ 1916516 w 2814592"/>
              <a:gd name="connsiteY9" fmla="*/ 388856 h 518474"/>
              <a:gd name="connsiteX10" fmla="*/ 1354338 w 2814592"/>
              <a:gd name="connsiteY10" fmla="*/ 388856 h 518474"/>
              <a:gd name="connsiteX11" fmla="*/ 792160 w 2814592"/>
              <a:gd name="connsiteY11" fmla="*/ 388856 h 518474"/>
              <a:gd name="connsiteX12" fmla="*/ 0 w 2814592"/>
              <a:gd name="connsiteY12" fmla="*/ 388856 h 518474"/>
              <a:gd name="connsiteX13" fmla="*/ 0 w 2814592"/>
              <a:gd name="connsiteY13" fmla="*/ 129619 h 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4592" h="518474" fill="none" extrusionOk="0">
                <a:moveTo>
                  <a:pt x="0" y="129619"/>
                </a:moveTo>
                <a:cubicBezTo>
                  <a:pt x="189058" y="140037"/>
                  <a:pt x="326502" y="113258"/>
                  <a:pt x="638839" y="129619"/>
                </a:cubicBezTo>
                <a:cubicBezTo>
                  <a:pt x="951176" y="145980"/>
                  <a:pt x="1115109" y="160194"/>
                  <a:pt x="1303231" y="129619"/>
                </a:cubicBezTo>
                <a:cubicBezTo>
                  <a:pt x="1491353" y="99044"/>
                  <a:pt x="1650451" y="121685"/>
                  <a:pt x="1942070" y="129619"/>
                </a:cubicBezTo>
                <a:cubicBezTo>
                  <a:pt x="2233689" y="137553"/>
                  <a:pt x="2260258" y="108199"/>
                  <a:pt x="2555355" y="129619"/>
                </a:cubicBezTo>
                <a:cubicBezTo>
                  <a:pt x="2558284" y="79602"/>
                  <a:pt x="2561206" y="51110"/>
                  <a:pt x="2555355" y="0"/>
                </a:cubicBezTo>
                <a:cubicBezTo>
                  <a:pt x="2642869" y="63288"/>
                  <a:pt x="2699103" y="119073"/>
                  <a:pt x="2814592" y="259237"/>
                </a:cubicBezTo>
                <a:cubicBezTo>
                  <a:pt x="2742100" y="354313"/>
                  <a:pt x="2671311" y="397829"/>
                  <a:pt x="2555355" y="518474"/>
                </a:cubicBezTo>
                <a:cubicBezTo>
                  <a:pt x="2552640" y="488761"/>
                  <a:pt x="2559998" y="434949"/>
                  <a:pt x="2555355" y="388856"/>
                </a:cubicBezTo>
                <a:cubicBezTo>
                  <a:pt x="2324935" y="379352"/>
                  <a:pt x="2144075" y="407669"/>
                  <a:pt x="1916516" y="388856"/>
                </a:cubicBezTo>
                <a:cubicBezTo>
                  <a:pt x="1688957" y="370043"/>
                  <a:pt x="1507667" y="400455"/>
                  <a:pt x="1354338" y="388856"/>
                </a:cubicBezTo>
                <a:cubicBezTo>
                  <a:pt x="1201009" y="377257"/>
                  <a:pt x="1034140" y="389455"/>
                  <a:pt x="792160" y="388856"/>
                </a:cubicBezTo>
                <a:cubicBezTo>
                  <a:pt x="550180" y="388257"/>
                  <a:pt x="184534" y="414191"/>
                  <a:pt x="0" y="388856"/>
                </a:cubicBezTo>
                <a:cubicBezTo>
                  <a:pt x="3022" y="326922"/>
                  <a:pt x="-6590" y="215973"/>
                  <a:pt x="0" y="129619"/>
                </a:cubicBezTo>
                <a:close/>
              </a:path>
              <a:path w="2814592" h="518474" stroke="0" extrusionOk="0">
                <a:moveTo>
                  <a:pt x="0" y="129619"/>
                </a:moveTo>
                <a:cubicBezTo>
                  <a:pt x="270258" y="133893"/>
                  <a:pt x="453058" y="135282"/>
                  <a:pt x="587732" y="129619"/>
                </a:cubicBezTo>
                <a:cubicBezTo>
                  <a:pt x="722406" y="123956"/>
                  <a:pt x="999419" y="129139"/>
                  <a:pt x="1201017" y="129619"/>
                </a:cubicBezTo>
                <a:cubicBezTo>
                  <a:pt x="1402616" y="130099"/>
                  <a:pt x="1553561" y="111708"/>
                  <a:pt x="1890963" y="129619"/>
                </a:cubicBezTo>
                <a:cubicBezTo>
                  <a:pt x="2228365" y="147530"/>
                  <a:pt x="2297682" y="138133"/>
                  <a:pt x="2555355" y="129619"/>
                </a:cubicBezTo>
                <a:cubicBezTo>
                  <a:pt x="2550382" y="100869"/>
                  <a:pt x="2560570" y="30182"/>
                  <a:pt x="2555355" y="0"/>
                </a:cubicBezTo>
                <a:cubicBezTo>
                  <a:pt x="2670261" y="139332"/>
                  <a:pt x="2755803" y="204882"/>
                  <a:pt x="2814592" y="259237"/>
                </a:cubicBezTo>
                <a:cubicBezTo>
                  <a:pt x="2731624" y="343387"/>
                  <a:pt x="2600364" y="450760"/>
                  <a:pt x="2555355" y="518474"/>
                </a:cubicBezTo>
                <a:cubicBezTo>
                  <a:pt x="2552175" y="487607"/>
                  <a:pt x="2555313" y="418980"/>
                  <a:pt x="2555355" y="388856"/>
                </a:cubicBezTo>
                <a:cubicBezTo>
                  <a:pt x="2403510" y="402662"/>
                  <a:pt x="2167922" y="367834"/>
                  <a:pt x="1942070" y="388856"/>
                </a:cubicBezTo>
                <a:cubicBezTo>
                  <a:pt x="1716218" y="409878"/>
                  <a:pt x="1545895" y="374737"/>
                  <a:pt x="1354338" y="388856"/>
                </a:cubicBezTo>
                <a:cubicBezTo>
                  <a:pt x="1162781" y="402975"/>
                  <a:pt x="946173" y="420153"/>
                  <a:pt x="715499" y="388856"/>
                </a:cubicBezTo>
                <a:cubicBezTo>
                  <a:pt x="484825" y="357559"/>
                  <a:pt x="291830" y="419124"/>
                  <a:pt x="0" y="388856"/>
                </a:cubicBezTo>
                <a:cubicBezTo>
                  <a:pt x="7576" y="318952"/>
                  <a:pt x="-6464" y="216487"/>
                  <a:pt x="0" y="12961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7221937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AE109FF6-1E39-4FA8-8A76-76C3E8C6AA78}"/>
              </a:ext>
            </a:extLst>
          </p:cNvPr>
          <p:cNvSpPr/>
          <p:nvPr/>
        </p:nvSpPr>
        <p:spPr>
          <a:xfrm rot="463353">
            <a:off x="4099925" y="4207111"/>
            <a:ext cx="5246290" cy="518474"/>
          </a:xfrm>
          <a:custGeom>
            <a:avLst/>
            <a:gdLst>
              <a:gd name="connsiteX0" fmla="*/ 0 w 5246290"/>
              <a:gd name="connsiteY0" fmla="*/ 129619 h 518474"/>
              <a:gd name="connsiteX1" fmla="*/ 573511 w 5246290"/>
              <a:gd name="connsiteY1" fmla="*/ 129619 h 518474"/>
              <a:gd name="connsiteX2" fmla="*/ 1047281 w 5246290"/>
              <a:gd name="connsiteY2" fmla="*/ 129619 h 518474"/>
              <a:gd name="connsiteX3" fmla="*/ 1521051 w 5246290"/>
              <a:gd name="connsiteY3" fmla="*/ 129619 h 518474"/>
              <a:gd name="connsiteX4" fmla="*/ 2144433 w 5246290"/>
              <a:gd name="connsiteY4" fmla="*/ 129619 h 518474"/>
              <a:gd name="connsiteX5" fmla="*/ 2618203 w 5246290"/>
              <a:gd name="connsiteY5" fmla="*/ 129619 h 518474"/>
              <a:gd name="connsiteX6" fmla="*/ 3291455 w 5246290"/>
              <a:gd name="connsiteY6" fmla="*/ 129619 h 518474"/>
              <a:gd name="connsiteX7" fmla="*/ 3964707 w 5246290"/>
              <a:gd name="connsiteY7" fmla="*/ 129619 h 518474"/>
              <a:gd name="connsiteX8" fmla="*/ 4987053 w 5246290"/>
              <a:gd name="connsiteY8" fmla="*/ 129619 h 518474"/>
              <a:gd name="connsiteX9" fmla="*/ 4987053 w 5246290"/>
              <a:gd name="connsiteY9" fmla="*/ 0 h 518474"/>
              <a:gd name="connsiteX10" fmla="*/ 5246290 w 5246290"/>
              <a:gd name="connsiteY10" fmla="*/ 259237 h 518474"/>
              <a:gd name="connsiteX11" fmla="*/ 4987053 w 5246290"/>
              <a:gd name="connsiteY11" fmla="*/ 518474 h 518474"/>
              <a:gd name="connsiteX12" fmla="*/ 4987053 w 5246290"/>
              <a:gd name="connsiteY12" fmla="*/ 388856 h 518474"/>
              <a:gd name="connsiteX13" fmla="*/ 4363671 w 5246290"/>
              <a:gd name="connsiteY13" fmla="*/ 388856 h 518474"/>
              <a:gd name="connsiteX14" fmla="*/ 3790160 w 5246290"/>
              <a:gd name="connsiteY14" fmla="*/ 388856 h 518474"/>
              <a:gd name="connsiteX15" fmla="*/ 3116908 w 5246290"/>
              <a:gd name="connsiteY15" fmla="*/ 388856 h 518474"/>
              <a:gd name="connsiteX16" fmla="*/ 2393785 w 5246290"/>
              <a:gd name="connsiteY16" fmla="*/ 388856 h 518474"/>
              <a:gd name="connsiteX17" fmla="*/ 1720533 w 5246290"/>
              <a:gd name="connsiteY17" fmla="*/ 388856 h 518474"/>
              <a:gd name="connsiteX18" fmla="*/ 1047281 w 5246290"/>
              <a:gd name="connsiteY18" fmla="*/ 388856 h 518474"/>
              <a:gd name="connsiteX19" fmla="*/ 0 w 5246290"/>
              <a:gd name="connsiteY19" fmla="*/ 388856 h 518474"/>
              <a:gd name="connsiteX20" fmla="*/ 0 w 5246290"/>
              <a:gd name="connsiteY20" fmla="*/ 129619 h 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46290" h="518474" fill="none" extrusionOk="0">
                <a:moveTo>
                  <a:pt x="0" y="129619"/>
                </a:moveTo>
                <a:cubicBezTo>
                  <a:pt x="172768" y="127302"/>
                  <a:pt x="322069" y="113483"/>
                  <a:pt x="573511" y="129619"/>
                </a:cubicBezTo>
                <a:cubicBezTo>
                  <a:pt x="824953" y="145755"/>
                  <a:pt x="828950" y="147465"/>
                  <a:pt x="1047281" y="129619"/>
                </a:cubicBezTo>
                <a:cubicBezTo>
                  <a:pt x="1265612" y="111774"/>
                  <a:pt x="1344836" y="130774"/>
                  <a:pt x="1521051" y="129619"/>
                </a:cubicBezTo>
                <a:cubicBezTo>
                  <a:pt x="1697266" y="128465"/>
                  <a:pt x="1947637" y="102805"/>
                  <a:pt x="2144433" y="129619"/>
                </a:cubicBezTo>
                <a:cubicBezTo>
                  <a:pt x="2341229" y="156433"/>
                  <a:pt x="2466086" y="109680"/>
                  <a:pt x="2618203" y="129619"/>
                </a:cubicBezTo>
                <a:cubicBezTo>
                  <a:pt x="2770320" y="149559"/>
                  <a:pt x="3117912" y="130006"/>
                  <a:pt x="3291455" y="129619"/>
                </a:cubicBezTo>
                <a:cubicBezTo>
                  <a:pt x="3464998" y="129232"/>
                  <a:pt x="3784140" y="158656"/>
                  <a:pt x="3964707" y="129619"/>
                </a:cubicBezTo>
                <a:cubicBezTo>
                  <a:pt x="4145274" y="100582"/>
                  <a:pt x="4679961" y="78603"/>
                  <a:pt x="4987053" y="129619"/>
                </a:cubicBezTo>
                <a:cubicBezTo>
                  <a:pt x="4983149" y="87316"/>
                  <a:pt x="4991497" y="31194"/>
                  <a:pt x="4987053" y="0"/>
                </a:cubicBezTo>
                <a:cubicBezTo>
                  <a:pt x="5045706" y="57897"/>
                  <a:pt x="5185447" y="212927"/>
                  <a:pt x="5246290" y="259237"/>
                </a:cubicBezTo>
                <a:cubicBezTo>
                  <a:pt x="5156496" y="371705"/>
                  <a:pt x="5114696" y="394969"/>
                  <a:pt x="4987053" y="518474"/>
                </a:cubicBezTo>
                <a:cubicBezTo>
                  <a:pt x="4988761" y="458654"/>
                  <a:pt x="4991224" y="427617"/>
                  <a:pt x="4987053" y="388856"/>
                </a:cubicBezTo>
                <a:cubicBezTo>
                  <a:pt x="4736941" y="416021"/>
                  <a:pt x="4489343" y="413984"/>
                  <a:pt x="4363671" y="388856"/>
                </a:cubicBezTo>
                <a:cubicBezTo>
                  <a:pt x="4237999" y="363728"/>
                  <a:pt x="3932423" y="379899"/>
                  <a:pt x="3790160" y="388856"/>
                </a:cubicBezTo>
                <a:cubicBezTo>
                  <a:pt x="3647897" y="397813"/>
                  <a:pt x="3411153" y="390748"/>
                  <a:pt x="3116908" y="388856"/>
                </a:cubicBezTo>
                <a:cubicBezTo>
                  <a:pt x="2822663" y="386964"/>
                  <a:pt x="2572381" y="370754"/>
                  <a:pt x="2393785" y="388856"/>
                </a:cubicBezTo>
                <a:cubicBezTo>
                  <a:pt x="2215189" y="406958"/>
                  <a:pt x="1952700" y="367664"/>
                  <a:pt x="1720533" y="388856"/>
                </a:cubicBezTo>
                <a:cubicBezTo>
                  <a:pt x="1488366" y="410048"/>
                  <a:pt x="1290213" y="391642"/>
                  <a:pt x="1047281" y="388856"/>
                </a:cubicBezTo>
                <a:cubicBezTo>
                  <a:pt x="804349" y="386070"/>
                  <a:pt x="488178" y="354952"/>
                  <a:pt x="0" y="388856"/>
                </a:cubicBezTo>
                <a:cubicBezTo>
                  <a:pt x="-8703" y="277497"/>
                  <a:pt x="7792" y="203622"/>
                  <a:pt x="0" y="129619"/>
                </a:cubicBezTo>
                <a:close/>
              </a:path>
              <a:path w="5246290" h="518474" stroke="0" extrusionOk="0">
                <a:moveTo>
                  <a:pt x="0" y="129619"/>
                </a:moveTo>
                <a:cubicBezTo>
                  <a:pt x="256115" y="117088"/>
                  <a:pt x="396444" y="114713"/>
                  <a:pt x="523641" y="129619"/>
                </a:cubicBezTo>
                <a:cubicBezTo>
                  <a:pt x="650838" y="144525"/>
                  <a:pt x="959372" y="126278"/>
                  <a:pt x="1097152" y="129619"/>
                </a:cubicBezTo>
                <a:cubicBezTo>
                  <a:pt x="1234932" y="132960"/>
                  <a:pt x="1520589" y="98793"/>
                  <a:pt x="1820274" y="129619"/>
                </a:cubicBezTo>
                <a:cubicBezTo>
                  <a:pt x="2119959" y="160445"/>
                  <a:pt x="2272544" y="127850"/>
                  <a:pt x="2443656" y="129619"/>
                </a:cubicBezTo>
                <a:cubicBezTo>
                  <a:pt x="2614768" y="131388"/>
                  <a:pt x="2833158" y="148978"/>
                  <a:pt x="3166779" y="129619"/>
                </a:cubicBezTo>
                <a:cubicBezTo>
                  <a:pt x="3500400" y="110260"/>
                  <a:pt x="3580452" y="152304"/>
                  <a:pt x="3840031" y="129619"/>
                </a:cubicBezTo>
                <a:cubicBezTo>
                  <a:pt x="4099610" y="106934"/>
                  <a:pt x="4165635" y="108911"/>
                  <a:pt x="4313801" y="129619"/>
                </a:cubicBezTo>
                <a:cubicBezTo>
                  <a:pt x="4461967" y="150328"/>
                  <a:pt x="4779285" y="128123"/>
                  <a:pt x="4987053" y="129619"/>
                </a:cubicBezTo>
                <a:cubicBezTo>
                  <a:pt x="4984328" y="68981"/>
                  <a:pt x="4981623" y="40726"/>
                  <a:pt x="4987053" y="0"/>
                </a:cubicBezTo>
                <a:cubicBezTo>
                  <a:pt x="5109459" y="106527"/>
                  <a:pt x="5127165" y="155037"/>
                  <a:pt x="5246290" y="259237"/>
                </a:cubicBezTo>
                <a:cubicBezTo>
                  <a:pt x="5127689" y="382892"/>
                  <a:pt x="5088990" y="418230"/>
                  <a:pt x="4987053" y="518474"/>
                </a:cubicBezTo>
                <a:cubicBezTo>
                  <a:pt x="4993369" y="464913"/>
                  <a:pt x="4991760" y="447015"/>
                  <a:pt x="4987053" y="388856"/>
                </a:cubicBezTo>
                <a:cubicBezTo>
                  <a:pt x="4789173" y="407560"/>
                  <a:pt x="4552552" y="385875"/>
                  <a:pt x="4263930" y="388856"/>
                </a:cubicBezTo>
                <a:cubicBezTo>
                  <a:pt x="3975308" y="391837"/>
                  <a:pt x="3888445" y="374291"/>
                  <a:pt x="3740290" y="388856"/>
                </a:cubicBezTo>
                <a:cubicBezTo>
                  <a:pt x="3592135" y="403421"/>
                  <a:pt x="3459726" y="372004"/>
                  <a:pt x="3216649" y="388856"/>
                </a:cubicBezTo>
                <a:cubicBezTo>
                  <a:pt x="2973572" y="405708"/>
                  <a:pt x="2823456" y="386349"/>
                  <a:pt x="2693009" y="388856"/>
                </a:cubicBezTo>
                <a:cubicBezTo>
                  <a:pt x="2562562" y="391363"/>
                  <a:pt x="2315205" y="422033"/>
                  <a:pt x="2019756" y="388856"/>
                </a:cubicBezTo>
                <a:cubicBezTo>
                  <a:pt x="1724307" y="355679"/>
                  <a:pt x="1626177" y="370129"/>
                  <a:pt x="1496116" y="388856"/>
                </a:cubicBezTo>
                <a:cubicBezTo>
                  <a:pt x="1366055" y="407583"/>
                  <a:pt x="1217463" y="404616"/>
                  <a:pt x="1022346" y="388856"/>
                </a:cubicBezTo>
                <a:cubicBezTo>
                  <a:pt x="827229" y="373097"/>
                  <a:pt x="468570" y="395527"/>
                  <a:pt x="0" y="388856"/>
                </a:cubicBezTo>
                <a:cubicBezTo>
                  <a:pt x="-8545" y="310967"/>
                  <a:pt x="3718" y="194774"/>
                  <a:pt x="0" y="12961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7221937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63301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474" y="2241271"/>
          <a:ext cx="10656216" cy="118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Od parlamentarne monarhije do diktature</a:t>
            </a: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xmlns="" id="{DB4ECE76-9A13-40D7-AF44-0D7BEA8C70CC}"/>
              </a:ext>
            </a:extLst>
          </p:cNvPr>
          <p:cNvSpPr/>
          <p:nvPr/>
        </p:nvSpPr>
        <p:spPr>
          <a:xfrm>
            <a:off x="79511" y="3090060"/>
            <a:ext cx="5437019" cy="3202757"/>
          </a:xfrm>
          <a:custGeom>
            <a:avLst/>
            <a:gdLst>
              <a:gd name="connsiteX0" fmla="*/ 0 w 5437019"/>
              <a:gd name="connsiteY0" fmla="*/ 1601379 h 3202757"/>
              <a:gd name="connsiteX1" fmla="*/ 2718510 w 5437019"/>
              <a:gd name="connsiteY1" fmla="*/ 0 h 3202757"/>
              <a:gd name="connsiteX2" fmla="*/ 5437020 w 5437019"/>
              <a:gd name="connsiteY2" fmla="*/ 1601379 h 3202757"/>
              <a:gd name="connsiteX3" fmla="*/ 2718510 w 5437019"/>
              <a:gd name="connsiteY3" fmla="*/ 3202758 h 3202757"/>
              <a:gd name="connsiteX4" fmla="*/ 0 w 5437019"/>
              <a:gd name="connsiteY4" fmla="*/ 1601379 h 320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7019" h="3202757" fill="none" extrusionOk="0">
                <a:moveTo>
                  <a:pt x="0" y="1601379"/>
                </a:moveTo>
                <a:cubicBezTo>
                  <a:pt x="158123" y="346186"/>
                  <a:pt x="1530977" y="36450"/>
                  <a:pt x="2718510" y="0"/>
                </a:cubicBezTo>
                <a:cubicBezTo>
                  <a:pt x="4385039" y="33370"/>
                  <a:pt x="5361912" y="756348"/>
                  <a:pt x="5437020" y="1601379"/>
                </a:cubicBezTo>
                <a:cubicBezTo>
                  <a:pt x="5797240" y="2481185"/>
                  <a:pt x="4386208" y="3454769"/>
                  <a:pt x="2718510" y="3202758"/>
                </a:cubicBezTo>
                <a:cubicBezTo>
                  <a:pt x="1405631" y="3231368"/>
                  <a:pt x="-117945" y="2540632"/>
                  <a:pt x="0" y="1601379"/>
                </a:cubicBezTo>
                <a:close/>
              </a:path>
              <a:path w="5437019" h="3202757" stroke="0" extrusionOk="0">
                <a:moveTo>
                  <a:pt x="0" y="1601379"/>
                </a:moveTo>
                <a:cubicBezTo>
                  <a:pt x="-85832" y="1020889"/>
                  <a:pt x="1593170" y="8871"/>
                  <a:pt x="2718510" y="0"/>
                </a:cubicBezTo>
                <a:cubicBezTo>
                  <a:pt x="4226002" y="-128971"/>
                  <a:pt x="5499088" y="706112"/>
                  <a:pt x="5437020" y="1601379"/>
                </a:cubicBezTo>
                <a:cubicBezTo>
                  <a:pt x="5102718" y="2550930"/>
                  <a:pt x="4459543" y="3232170"/>
                  <a:pt x="2718510" y="3202758"/>
                </a:cubicBezTo>
                <a:cubicBezTo>
                  <a:pt x="1294522" y="3320085"/>
                  <a:pt x="-108806" y="2454685"/>
                  <a:pt x="0" y="16013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Garantirao osobnu slobodu, slobodu tiska i građanska prava</a:t>
            </a:r>
            <a:endParaRPr lang="hr-HR" sz="3600" dirty="0">
              <a:solidFill>
                <a:schemeClr val="tx1"/>
              </a:solidFill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xmlns="" id="{40318CF7-39F9-4A13-88A2-E353E68C4A72}"/>
              </a:ext>
            </a:extLst>
          </p:cNvPr>
          <p:cNvSpPr/>
          <p:nvPr/>
        </p:nvSpPr>
        <p:spPr>
          <a:xfrm>
            <a:off x="6638753" y="2484404"/>
            <a:ext cx="3970424" cy="2114681"/>
          </a:xfrm>
          <a:custGeom>
            <a:avLst/>
            <a:gdLst>
              <a:gd name="connsiteX0" fmla="*/ 0 w 3970424"/>
              <a:gd name="connsiteY0" fmla="*/ 1057341 h 2114681"/>
              <a:gd name="connsiteX1" fmla="*/ 1985212 w 3970424"/>
              <a:gd name="connsiteY1" fmla="*/ 0 h 2114681"/>
              <a:gd name="connsiteX2" fmla="*/ 3970424 w 3970424"/>
              <a:gd name="connsiteY2" fmla="*/ 1057341 h 2114681"/>
              <a:gd name="connsiteX3" fmla="*/ 1985212 w 3970424"/>
              <a:gd name="connsiteY3" fmla="*/ 2114682 h 2114681"/>
              <a:gd name="connsiteX4" fmla="*/ 0 w 3970424"/>
              <a:gd name="connsiteY4" fmla="*/ 1057341 h 211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424" h="2114681" fill="none" extrusionOk="0">
                <a:moveTo>
                  <a:pt x="0" y="1057341"/>
                </a:moveTo>
                <a:cubicBezTo>
                  <a:pt x="94678" y="251382"/>
                  <a:pt x="1059648" y="19840"/>
                  <a:pt x="1985212" y="0"/>
                </a:cubicBezTo>
                <a:cubicBezTo>
                  <a:pt x="3160795" y="16001"/>
                  <a:pt x="3944548" y="486957"/>
                  <a:pt x="3970424" y="1057341"/>
                </a:cubicBezTo>
                <a:cubicBezTo>
                  <a:pt x="4081324" y="1639874"/>
                  <a:pt x="3212116" y="2312438"/>
                  <a:pt x="1985212" y="2114682"/>
                </a:cubicBezTo>
                <a:cubicBezTo>
                  <a:pt x="1005407" y="2132378"/>
                  <a:pt x="-48617" y="1663897"/>
                  <a:pt x="0" y="1057341"/>
                </a:cubicBezTo>
                <a:close/>
              </a:path>
              <a:path w="3970424" h="2114681" stroke="0" extrusionOk="0">
                <a:moveTo>
                  <a:pt x="0" y="1057341"/>
                </a:moveTo>
                <a:cubicBezTo>
                  <a:pt x="-44404" y="630622"/>
                  <a:pt x="955547" y="1574"/>
                  <a:pt x="1985212" y="0"/>
                </a:cubicBezTo>
                <a:cubicBezTo>
                  <a:pt x="3084654" y="-64272"/>
                  <a:pt x="4021600" y="464442"/>
                  <a:pt x="3970424" y="1057341"/>
                </a:cubicBezTo>
                <a:cubicBezTo>
                  <a:pt x="3849043" y="1664943"/>
                  <a:pt x="3112066" y="2118420"/>
                  <a:pt x="1985212" y="2114682"/>
                </a:cubicBezTo>
                <a:cubicBezTo>
                  <a:pt x="908184" y="2144049"/>
                  <a:pt x="-13191" y="1637522"/>
                  <a:pt x="0" y="1057341"/>
                </a:cubicBezTo>
                <a:close/>
              </a:path>
            </a:pathLst>
          </a:custGeom>
          <a:solidFill>
            <a:srgbClr val="F1795D"/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U stvarnosti se prava često kršila</a:t>
            </a:r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EA0D05D9-A71B-4503-8B75-BDFFA7987A2F}"/>
              </a:ext>
            </a:extLst>
          </p:cNvPr>
          <p:cNvSpPr/>
          <p:nvPr/>
        </p:nvSpPr>
        <p:spPr>
          <a:xfrm>
            <a:off x="4688704" y="3282508"/>
            <a:ext cx="2079741" cy="518474"/>
          </a:xfrm>
          <a:custGeom>
            <a:avLst/>
            <a:gdLst>
              <a:gd name="connsiteX0" fmla="*/ 0 w 2079741"/>
              <a:gd name="connsiteY0" fmla="*/ 129619 h 518474"/>
              <a:gd name="connsiteX1" fmla="*/ 606835 w 2079741"/>
              <a:gd name="connsiteY1" fmla="*/ 129619 h 518474"/>
              <a:gd name="connsiteX2" fmla="*/ 1159054 w 2079741"/>
              <a:gd name="connsiteY2" fmla="*/ 129619 h 518474"/>
              <a:gd name="connsiteX3" fmla="*/ 1820504 w 2079741"/>
              <a:gd name="connsiteY3" fmla="*/ 129619 h 518474"/>
              <a:gd name="connsiteX4" fmla="*/ 1820504 w 2079741"/>
              <a:gd name="connsiteY4" fmla="*/ 0 h 518474"/>
              <a:gd name="connsiteX5" fmla="*/ 2079741 w 2079741"/>
              <a:gd name="connsiteY5" fmla="*/ 259237 h 518474"/>
              <a:gd name="connsiteX6" fmla="*/ 1820504 w 2079741"/>
              <a:gd name="connsiteY6" fmla="*/ 518474 h 518474"/>
              <a:gd name="connsiteX7" fmla="*/ 1820504 w 2079741"/>
              <a:gd name="connsiteY7" fmla="*/ 388856 h 518474"/>
              <a:gd name="connsiteX8" fmla="*/ 1250079 w 2079741"/>
              <a:gd name="connsiteY8" fmla="*/ 388856 h 518474"/>
              <a:gd name="connsiteX9" fmla="*/ 697860 w 2079741"/>
              <a:gd name="connsiteY9" fmla="*/ 388856 h 518474"/>
              <a:gd name="connsiteX10" fmla="*/ 0 w 2079741"/>
              <a:gd name="connsiteY10" fmla="*/ 388856 h 518474"/>
              <a:gd name="connsiteX11" fmla="*/ 0 w 2079741"/>
              <a:gd name="connsiteY11" fmla="*/ 129619 h 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9741" h="518474" fill="none" extrusionOk="0">
                <a:moveTo>
                  <a:pt x="0" y="129619"/>
                </a:moveTo>
                <a:cubicBezTo>
                  <a:pt x="284516" y="134495"/>
                  <a:pt x="381367" y="130542"/>
                  <a:pt x="606835" y="129619"/>
                </a:cubicBezTo>
                <a:cubicBezTo>
                  <a:pt x="832303" y="128696"/>
                  <a:pt x="1021167" y="103260"/>
                  <a:pt x="1159054" y="129619"/>
                </a:cubicBezTo>
                <a:cubicBezTo>
                  <a:pt x="1296941" y="155978"/>
                  <a:pt x="1505854" y="98344"/>
                  <a:pt x="1820504" y="129619"/>
                </a:cubicBezTo>
                <a:cubicBezTo>
                  <a:pt x="1816392" y="71411"/>
                  <a:pt x="1816416" y="59215"/>
                  <a:pt x="1820504" y="0"/>
                </a:cubicBezTo>
                <a:cubicBezTo>
                  <a:pt x="1926516" y="121814"/>
                  <a:pt x="1987957" y="170782"/>
                  <a:pt x="2079741" y="259237"/>
                </a:cubicBezTo>
                <a:cubicBezTo>
                  <a:pt x="1957646" y="388724"/>
                  <a:pt x="1895924" y="435334"/>
                  <a:pt x="1820504" y="518474"/>
                </a:cubicBezTo>
                <a:cubicBezTo>
                  <a:pt x="1816074" y="492138"/>
                  <a:pt x="1819840" y="441885"/>
                  <a:pt x="1820504" y="388856"/>
                </a:cubicBezTo>
                <a:cubicBezTo>
                  <a:pt x="1618099" y="397445"/>
                  <a:pt x="1517041" y="411033"/>
                  <a:pt x="1250079" y="388856"/>
                </a:cubicBezTo>
                <a:cubicBezTo>
                  <a:pt x="983118" y="366679"/>
                  <a:pt x="835300" y="382264"/>
                  <a:pt x="697860" y="388856"/>
                </a:cubicBezTo>
                <a:cubicBezTo>
                  <a:pt x="560420" y="395448"/>
                  <a:pt x="256692" y="370988"/>
                  <a:pt x="0" y="388856"/>
                </a:cubicBezTo>
                <a:cubicBezTo>
                  <a:pt x="11920" y="269836"/>
                  <a:pt x="-8531" y="240778"/>
                  <a:pt x="0" y="129619"/>
                </a:cubicBezTo>
                <a:close/>
              </a:path>
              <a:path w="2079741" h="518474" stroke="0" extrusionOk="0">
                <a:moveTo>
                  <a:pt x="0" y="129619"/>
                </a:moveTo>
                <a:cubicBezTo>
                  <a:pt x="174228" y="126063"/>
                  <a:pt x="443397" y="110768"/>
                  <a:pt x="570425" y="129619"/>
                </a:cubicBezTo>
                <a:cubicBezTo>
                  <a:pt x="697454" y="148470"/>
                  <a:pt x="986238" y="132035"/>
                  <a:pt x="1159054" y="129619"/>
                </a:cubicBezTo>
                <a:cubicBezTo>
                  <a:pt x="1331870" y="127203"/>
                  <a:pt x="1520300" y="155775"/>
                  <a:pt x="1820504" y="129619"/>
                </a:cubicBezTo>
                <a:cubicBezTo>
                  <a:pt x="1826382" y="97661"/>
                  <a:pt x="1823572" y="57171"/>
                  <a:pt x="1820504" y="0"/>
                </a:cubicBezTo>
                <a:cubicBezTo>
                  <a:pt x="1902460" y="66687"/>
                  <a:pt x="2004222" y="179144"/>
                  <a:pt x="2079741" y="259237"/>
                </a:cubicBezTo>
                <a:cubicBezTo>
                  <a:pt x="1952630" y="381914"/>
                  <a:pt x="1907098" y="441293"/>
                  <a:pt x="1820504" y="518474"/>
                </a:cubicBezTo>
                <a:cubicBezTo>
                  <a:pt x="1816831" y="466393"/>
                  <a:pt x="1822664" y="418057"/>
                  <a:pt x="1820504" y="388856"/>
                </a:cubicBezTo>
                <a:cubicBezTo>
                  <a:pt x="1562849" y="391783"/>
                  <a:pt x="1370375" y="380933"/>
                  <a:pt x="1231874" y="388856"/>
                </a:cubicBezTo>
                <a:cubicBezTo>
                  <a:pt x="1093373" y="396780"/>
                  <a:pt x="778401" y="366035"/>
                  <a:pt x="606835" y="388856"/>
                </a:cubicBezTo>
                <a:cubicBezTo>
                  <a:pt x="435269" y="411677"/>
                  <a:pt x="213726" y="416042"/>
                  <a:pt x="0" y="388856"/>
                </a:cubicBezTo>
                <a:cubicBezTo>
                  <a:pt x="1576" y="283977"/>
                  <a:pt x="340" y="184159"/>
                  <a:pt x="0" y="12961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7221937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Dijagram toka: Poveznik 12">
            <a:extLst>
              <a:ext uri="{FF2B5EF4-FFF2-40B4-BE49-F238E27FC236}">
                <a16:creationId xmlns:a16="http://schemas.microsoft.com/office/drawing/2014/main" xmlns="" id="{77EA262B-7CF9-405C-8727-3033943D28E6}"/>
              </a:ext>
            </a:extLst>
          </p:cNvPr>
          <p:cNvSpPr/>
          <p:nvPr/>
        </p:nvSpPr>
        <p:spPr>
          <a:xfrm>
            <a:off x="6564910" y="4691438"/>
            <a:ext cx="3970424" cy="2114681"/>
          </a:xfrm>
          <a:custGeom>
            <a:avLst/>
            <a:gdLst>
              <a:gd name="connsiteX0" fmla="*/ 0 w 3970424"/>
              <a:gd name="connsiteY0" fmla="*/ 1057341 h 2114681"/>
              <a:gd name="connsiteX1" fmla="*/ 1985212 w 3970424"/>
              <a:gd name="connsiteY1" fmla="*/ 0 h 2114681"/>
              <a:gd name="connsiteX2" fmla="*/ 3970424 w 3970424"/>
              <a:gd name="connsiteY2" fmla="*/ 1057341 h 2114681"/>
              <a:gd name="connsiteX3" fmla="*/ 1985212 w 3970424"/>
              <a:gd name="connsiteY3" fmla="*/ 2114682 h 2114681"/>
              <a:gd name="connsiteX4" fmla="*/ 0 w 3970424"/>
              <a:gd name="connsiteY4" fmla="*/ 1057341 h 211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424" h="2114681" fill="none" extrusionOk="0">
                <a:moveTo>
                  <a:pt x="0" y="1057341"/>
                </a:moveTo>
                <a:cubicBezTo>
                  <a:pt x="94678" y="251382"/>
                  <a:pt x="1059648" y="19840"/>
                  <a:pt x="1985212" y="0"/>
                </a:cubicBezTo>
                <a:cubicBezTo>
                  <a:pt x="3160795" y="16001"/>
                  <a:pt x="3944548" y="486957"/>
                  <a:pt x="3970424" y="1057341"/>
                </a:cubicBezTo>
                <a:cubicBezTo>
                  <a:pt x="4081324" y="1639874"/>
                  <a:pt x="3212116" y="2312438"/>
                  <a:pt x="1985212" y="2114682"/>
                </a:cubicBezTo>
                <a:cubicBezTo>
                  <a:pt x="1005407" y="2132378"/>
                  <a:pt x="-48617" y="1663897"/>
                  <a:pt x="0" y="1057341"/>
                </a:cubicBezTo>
                <a:close/>
              </a:path>
              <a:path w="3970424" h="2114681" stroke="0" extrusionOk="0">
                <a:moveTo>
                  <a:pt x="0" y="1057341"/>
                </a:moveTo>
                <a:cubicBezTo>
                  <a:pt x="-44404" y="630622"/>
                  <a:pt x="955547" y="1574"/>
                  <a:pt x="1985212" y="0"/>
                </a:cubicBezTo>
                <a:cubicBezTo>
                  <a:pt x="3084654" y="-64272"/>
                  <a:pt x="4021600" y="464442"/>
                  <a:pt x="3970424" y="1057341"/>
                </a:cubicBezTo>
                <a:cubicBezTo>
                  <a:pt x="3849043" y="1664943"/>
                  <a:pt x="3112066" y="2118420"/>
                  <a:pt x="1985212" y="2114682"/>
                </a:cubicBezTo>
                <a:cubicBezTo>
                  <a:pt x="908184" y="2144049"/>
                  <a:pt x="-13191" y="1637522"/>
                  <a:pt x="0" y="1057341"/>
                </a:cubicBezTo>
                <a:close/>
              </a:path>
            </a:pathLst>
          </a:custGeom>
          <a:solidFill>
            <a:srgbClr val="CE3A1C"/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ijaya" panose="020B0502040204020203" pitchFamily="18" charset="0"/>
              </a:rPr>
              <a:t>Pogoršanje stanja nakon uvođenja diktature 1929.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xmlns="" id="{1498261A-D02B-4006-BB4B-FF966456CE26}"/>
              </a:ext>
            </a:extLst>
          </p:cNvPr>
          <p:cNvSpPr/>
          <p:nvPr/>
        </p:nvSpPr>
        <p:spPr>
          <a:xfrm rot="5400000">
            <a:off x="9453212" y="4432202"/>
            <a:ext cx="1299106" cy="518474"/>
          </a:xfrm>
          <a:custGeom>
            <a:avLst/>
            <a:gdLst>
              <a:gd name="connsiteX0" fmla="*/ 0 w 1299106"/>
              <a:gd name="connsiteY0" fmla="*/ 129619 h 518474"/>
              <a:gd name="connsiteX1" fmla="*/ 530333 w 1299106"/>
              <a:gd name="connsiteY1" fmla="*/ 129619 h 518474"/>
              <a:gd name="connsiteX2" fmla="*/ 1039869 w 1299106"/>
              <a:gd name="connsiteY2" fmla="*/ 129619 h 518474"/>
              <a:gd name="connsiteX3" fmla="*/ 1039869 w 1299106"/>
              <a:gd name="connsiteY3" fmla="*/ 0 h 518474"/>
              <a:gd name="connsiteX4" fmla="*/ 1299106 w 1299106"/>
              <a:gd name="connsiteY4" fmla="*/ 259237 h 518474"/>
              <a:gd name="connsiteX5" fmla="*/ 1039869 w 1299106"/>
              <a:gd name="connsiteY5" fmla="*/ 518474 h 518474"/>
              <a:gd name="connsiteX6" fmla="*/ 1039869 w 1299106"/>
              <a:gd name="connsiteY6" fmla="*/ 388856 h 518474"/>
              <a:gd name="connsiteX7" fmla="*/ 509536 w 1299106"/>
              <a:gd name="connsiteY7" fmla="*/ 388856 h 518474"/>
              <a:gd name="connsiteX8" fmla="*/ 0 w 1299106"/>
              <a:gd name="connsiteY8" fmla="*/ 388856 h 518474"/>
              <a:gd name="connsiteX9" fmla="*/ 0 w 1299106"/>
              <a:gd name="connsiteY9" fmla="*/ 129619 h 5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9106" h="518474" fill="none" extrusionOk="0">
                <a:moveTo>
                  <a:pt x="0" y="129619"/>
                </a:moveTo>
                <a:cubicBezTo>
                  <a:pt x="127261" y="118391"/>
                  <a:pt x="306427" y="115144"/>
                  <a:pt x="530333" y="129619"/>
                </a:cubicBezTo>
                <a:cubicBezTo>
                  <a:pt x="754239" y="144094"/>
                  <a:pt x="926799" y="106130"/>
                  <a:pt x="1039869" y="129619"/>
                </a:cubicBezTo>
                <a:cubicBezTo>
                  <a:pt x="1043486" y="86023"/>
                  <a:pt x="1044072" y="46825"/>
                  <a:pt x="1039869" y="0"/>
                </a:cubicBezTo>
                <a:cubicBezTo>
                  <a:pt x="1181484" y="116162"/>
                  <a:pt x="1185050" y="127156"/>
                  <a:pt x="1299106" y="259237"/>
                </a:cubicBezTo>
                <a:cubicBezTo>
                  <a:pt x="1238257" y="311277"/>
                  <a:pt x="1156377" y="403127"/>
                  <a:pt x="1039869" y="518474"/>
                </a:cubicBezTo>
                <a:cubicBezTo>
                  <a:pt x="1035068" y="477517"/>
                  <a:pt x="1037149" y="423473"/>
                  <a:pt x="1039869" y="388856"/>
                </a:cubicBezTo>
                <a:cubicBezTo>
                  <a:pt x="840689" y="387022"/>
                  <a:pt x="698583" y="390265"/>
                  <a:pt x="509536" y="388856"/>
                </a:cubicBezTo>
                <a:cubicBezTo>
                  <a:pt x="320489" y="387447"/>
                  <a:pt x="177115" y="373920"/>
                  <a:pt x="0" y="388856"/>
                </a:cubicBezTo>
                <a:cubicBezTo>
                  <a:pt x="10812" y="294119"/>
                  <a:pt x="-7311" y="257586"/>
                  <a:pt x="0" y="129619"/>
                </a:cubicBezTo>
                <a:close/>
              </a:path>
              <a:path w="1299106" h="518474" stroke="0" extrusionOk="0">
                <a:moveTo>
                  <a:pt x="0" y="129619"/>
                </a:moveTo>
                <a:cubicBezTo>
                  <a:pt x="111169" y="154347"/>
                  <a:pt x="339094" y="128865"/>
                  <a:pt x="499137" y="129619"/>
                </a:cubicBezTo>
                <a:cubicBezTo>
                  <a:pt x="659180" y="130373"/>
                  <a:pt x="864596" y="153312"/>
                  <a:pt x="1039869" y="129619"/>
                </a:cubicBezTo>
                <a:cubicBezTo>
                  <a:pt x="1035554" y="76143"/>
                  <a:pt x="1042412" y="37277"/>
                  <a:pt x="1039869" y="0"/>
                </a:cubicBezTo>
                <a:cubicBezTo>
                  <a:pt x="1111111" y="50830"/>
                  <a:pt x="1223310" y="198459"/>
                  <a:pt x="1299106" y="259237"/>
                </a:cubicBezTo>
                <a:cubicBezTo>
                  <a:pt x="1197733" y="365184"/>
                  <a:pt x="1157894" y="411576"/>
                  <a:pt x="1039869" y="518474"/>
                </a:cubicBezTo>
                <a:cubicBezTo>
                  <a:pt x="1046221" y="488730"/>
                  <a:pt x="1043989" y="428839"/>
                  <a:pt x="1039869" y="388856"/>
                </a:cubicBezTo>
                <a:cubicBezTo>
                  <a:pt x="875488" y="388550"/>
                  <a:pt x="740187" y="375751"/>
                  <a:pt x="509536" y="388856"/>
                </a:cubicBezTo>
                <a:cubicBezTo>
                  <a:pt x="278885" y="401961"/>
                  <a:pt x="156361" y="406008"/>
                  <a:pt x="0" y="388856"/>
                </a:cubicBezTo>
                <a:cubicBezTo>
                  <a:pt x="7878" y="332642"/>
                  <a:pt x="1801" y="240154"/>
                  <a:pt x="0" y="12961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72219375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5396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59092564"/>
              </p:ext>
            </p:extLst>
          </p:nvPr>
        </p:nvGraphicFramePr>
        <p:xfrm>
          <a:off x="518474" y="2241271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Od parlamentarne monarhije do diktature</a:t>
            </a:r>
          </a:p>
        </p:txBody>
      </p:sp>
    </p:spTree>
    <p:extLst>
      <p:ext uri="{BB962C8B-B14F-4D97-AF65-F5344CB8AC3E}">
        <p14:creationId xmlns:p14="http://schemas.microsoft.com/office/powerpoint/2010/main" xmlns="" val="196394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D19D6108-C42C-48FC-AC35-27D2B3C3E4C9}"/>
              </a:ext>
            </a:extLst>
          </p:cNvPr>
          <p:cNvSpPr/>
          <p:nvPr/>
        </p:nvSpPr>
        <p:spPr>
          <a:xfrm>
            <a:off x="7192652" y="1282045"/>
            <a:ext cx="4764146" cy="5353905"/>
          </a:xfrm>
          <a:custGeom>
            <a:avLst/>
            <a:gdLst>
              <a:gd name="connsiteX0" fmla="*/ 4764146 w 4764146"/>
              <a:gd name="connsiteY0" fmla="*/ 297759 h 5353905"/>
              <a:gd name="connsiteX1" fmla="*/ 4466387 w 4764146"/>
              <a:gd name="connsiteY1" fmla="*/ 595518 h 5353905"/>
              <a:gd name="connsiteX2" fmla="*/ 4466387 w 4764146"/>
              <a:gd name="connsiteY2" fmla="*/ 297759 h 5353905"/>
              <a:gd name="connsiteX3" fmla="*/ 4317507 w 4764146"/>
              <a:gd name="connsiteY3" fmla="*/ 446639 h 5353905"/>
              <a:gd name="connsiteX4" fmla="*/ 4168627 w 4764146"/>
              <a:gd name="connsiteY4" fmla="*/ 297759 h 5353905"/>
              <a:gd name="connsiteX5" fmla="*/ 4168628 w 4764146"/>
              <a:gd name="connsiteY5" fmla="*/ 595518 h 5353905"/>
              <a:gd name="connsiteX6" fmla="*/ 3446066 w 4764146"/>
              <a:gd name="connsiteY6" fmla="*/ 595518 h 5353905"/>
              <a:gd name="connsiteX7" fmla="*/ 2839630 w 4764146"/>
              <a:gd name="connsiteY7" fmla="*/ 595518 h 5353905"/>
              <a:gd name="connsiteX8" fmla="*/ 2233194 w 4764146"/>
              <a:gd name="connsiteY8" fmla="*/ 595518 h 5353905"/>
              <a:gd name="connsiteX9" fmla="*/ 1510631 w 4764146"/>
              <a:gd name="connsiteY9" fmla="*/ 595518 h 5353905"/>
              <a:gd name="connsiteX10" fmla="*/ 297759 w 4764146"/>
              <a:gd name="connsiteY10" fmla="*/ 595518 h 5353905"/>
              <a:gd name="connsiteX11" fmla="*/ 0 w 4764146"/>
              <a:gd name="connsiteY11" fmla="*/ 893277 h 5353905"/>
              <a:gd name="connsiteX12" fmla="*/ 0 w 4764146"/>
              <a:gd name="connsiteY12" fmla="*/ 1503831 h 5353905"/>
              <a:gd name="connsiteX13" fmla="*/ 0 w 4764146"/>
              <a:gd name="connsiteY13" fmla="*/ 2156014 h 5353905"/>
              <a:gd name="connsiteX14" fmla="*/ 0 w 4764146"/>
              <a:gd name="connsiteY14" fmla="*/ 2724939 h 5353905"/>
              <a:gd name="connsiteX15" fmla="*/ 0 w 4764146"/>
              <a:gd name="connsiteY15" fmla="*/ 3418751 h 5353905"/>
              <a:gd name="connsiteX16" fmla="*/ 0 w 4764146"/>
              <a:gd name="connsiteY16" fmla="*/ 4112562 h 5353905"/>
              <a:gd name="connsiteX17" fmla="*/ 0 w 4764146"/>
              <a:gd name="connsiteY17" fmla="*/ 5056146 h 5353905"/>
              <a:gd name="connsiteX18" fmla="*/ 297759 w 4764146"/>
              <a:gd name="connsiteY18" fmla="*/ 5353905 h 5353905"/>
              <a:gd name="connsiteX19" fmla="*/ 595518 w 4764146"/>
              <a:gd name="connsiteY19" fmla="*/ 5056146 h 5353905"/>
              <a:gd name="connsiteX20" fmla="*/ 595518 w 4764146"/>
              <a:gd name="connsiteY20" fmla="*/ 4758387 h 5353905"/>
              <a:gd name="connsiteX21" fmla="*/ 1201954 w 4764146"/>
              <a:gd name="connsiteY21" fmla="*/ 4758387 h 5353905"/>
              <a:gd name="connsiteX22" fmla="*/ 1730973 w 4764146"/>
              <a:gd name="connsiteY22" fmla="*/ 4758387 h 5353905"/>
              <a:gd name="connsiteX23" fmla="*/ 2414826 w 4764146"/>
              <a:gd name="connsiteY23" fmla="*/ 4758387 h 5353905"/>
              <a:gd name="connsiteX24" fmla="*/ 3098680 w 4764146"/>
              <a:gd name="connsiteY24" fmla="*/ 4758387 h 5353905"/>
              <a:gd name="connsiteX25" fmla="*/ 3705116 w 4764146"/>
              <a:gd name="connsiteY25" fmla="*/ 4758387 h 5353905"/>
              <a:gd name="connsiteX26" fmla="*/ 4466387 w 4764146"/>
              <a:gd name="connsiteY26" fmla="*/ 4758387 h 5353905"/>
              <a:gd name="connsiteX27" fmla="*/ 4764146 w 4764146"/>
              <a:gd name="connsiteY27" fmla="*/ 4460628 h 5353905"/>
              <a:gd name="connsiteX28" fmla="*/ 4764146 w 4764146"/>
              <a:gd name="connsiteY28" fmla="*/ 3725188 h 5353905"/>
              <a:gd name="connsiteX29" fmla="*/ 4764146 w 4764146"/>
              <a:gd name="connsiteY29" fmla="*/ 2989748 h 5353905"/>
              <a:gd name="connsiteX30" fmla="*/ 4764146 w 4764146"/>
              <a:gd name="connsiteY30" fmla="*/ 2379194 h 5353905"/>
              <a:gd name="connsiteX31" fmla="*/ 4764146 w 4764146"/>
              <a:gd name="connsiteY31" fmla="*/ 1768639 h 5353905"/>
              <a:gd name="connsiteX32" fmla="*/ 4764146 w 4764146"/>
              <a:gd name="connsiteY32" fmla="*/ 991570 h 5353905"/>
              <a:gd name="connsiteX33" fmla="*/ 4764146 w 4764146"/>
              <a:gd name="connsiteY33" fmla="*/ 297759 h 5353905"/>
              <a:gd name="connsiteX34" fmla="*/ 297759 w 4764146"/>
              <a:gd name="connsiteY34" fmla="*/ 1191037 h 5353905"/>
              <a:gd name="connsiteX35" fmla="*/ 595518 w 4764146"/>
              <a:gd name="connsiteY35" fmla="*/ 893278 h 5353905"/>
              <a:gd name="connsiteX36" fmla="*/ 446638 w 4764146"/>
              <a:gd name="connsiteY36" fmla="*/ 744398 h 5353905"/>
              <a:gd name="connsiteX37" fmla="*/ 297758 w 4764146"/>
              <a:gd name="connsiteY37" fmla="*/ 893278 h 5353905"/>
              <a:gd name="connsiteX38" fmla="*/ 297759 w 4764146"/>
              <a:gd name="connsiteY38" fmla="*/ 1191037 h 5353905"/>
              <a:gd name="connsiteX0" fmla="*/ 297759 w 4764146"/>
              <a:gd name="connsiteY0" fmla="*/ 1191037 h 5353905"/>
              <a:gd name="connsiteX1" fmla="*/ 595518 w 4764146"/>
              <a:gd name="connsiteY1" fmla="*/ 893278 h 5353905"/>
              <a:gd name="connsiteX2" fmla="*/ 446638 w 4764146"/>
              <a:gd name="connsiteY2" fmla="*/ 744398 h 5353905"/>
              <a:gd name="connsiteX3" fmla="*/ 297758 w 4764146"/>
              <a:gd name="connsiteY3" fmla="*/ 893278 h 5353905"/>
              <a:gd name="connsiteX4" fmla="*/ 297759 w 4764146"/>
              <a:gd name="connsiteY4" fmla="*/ 1191037 h 5353905"/>
              <a:gd name="connsiteX5" fmla="*/ 4466387 w 4764146"/>
              <a:gd name="connsiteY5" fmla="*/ 595518 h 5353905"/>
              <a:gd name="connsiteX6" fmla="*/ 4764146 w 4764146"/>
              <a:gd name="connsiteY6" fmla="*/ 297759 h 5353905"/>
              <a:gd name="connsiteX7" fmla="*/ 4466387 w 4764146"/>
              <a:gd name="connsiteY7" fmla="*/ 0 h 5353905"/>
              <a:gd name="connsiteX8" fmla="*/ 4168628 w 4764146"/>
              <a:gd name="connsiteY8" fmla="*/ 297759 h 5353905"/>
              <a:gd name="connsiteX9" fmla="*/ 4317508 w 4764146"/>
              <a:gd name="connsiteY9" fmla="*/ 446639 h 5353905"/>
              <a:gd name="connsiteX10" fmla="*/ 4466388 w 4764146"/>
              <a:gd name="connsiteY10" fmla="*/ 297759 h 5353905"/>
              <a:gd name="connsiteX11" fmla="*/ 4466387 w 4764146"/>
              <a:gd name="connsiteY11" fmla="*/ 595518 h 5353905"/>
              <a:gd name="connsiteX0" fmla="*/ 0 w 4764146"/>
              <a:gd name="connsiteY0" fmla="*/ 893277 h 5353905"/>
              <a:gd name="connsiteX1" fmla="*/ 297759 w 4764146"/>
              <a:gd name="connsiteY1" fmla="*/ 595518 h 5353905"/>
              <a:gd name="connsiteX2" fmla="*/ 826778 w 4764146"/>
              <a:gd name="connsiteY2" fmla="*/ 595518 h 5353905"/>
              <a:gd name="connsiteX3" fmla="*/ 1433214 w 4764146"/>
              <a:gd name="connsiteY3" fmla="*/ 595518 h 5353905"/>
              <a:gd name="connsiteX4" fmla="*/ 1962233 w 4764146"/>
              <a:gd name="connsiteY4" fmla="*/ 595518 h 5353905"/>
              <a:gd name="connsiteX5" fmla="*/ 2684795 w 4764146"/>
              <a:gd name="connsiteY5" fmla="*/ 595518 h 5353905"/>
              <a:gd name="connsiteX6" fmla="*/ 3252522 w 4764146"/>
              <a:gd name="connsiteY6" fmla="*/ 595518 h 5353905"/>
              <a:gd name="connsiteX7" fmla="*/ 4168628 w 4764146"/>
              <a:gd name="connsiteY7" fmla="*/ 595518 h 5353905"/>
              <a:gd name="connsiteX8" fmla="*/ 4168628 w 4764146"/>
              <a:gd name="connsiteY8" fmla="*/ 297759 h 5353905"/>
              <a:gd name="connsiteX9" fmla="*/ 4466387 w 4764146"/>
              <a:gd name="connsiteY9" fmla="*/ 0 h 5353905"/>
              <a:gd name="connsiteX10" fmla="*/ 4764146 w 4764146"/>
              <a:gd name="connsiteY10" fmla="*/ 297759 h 5353905"/>
              <a:gd name="connsiteX11" fmla="*/ 4764146 w 4764146"/>
              <a:gd name="connsiteY11" fmla="*/ 1033199 h 5353905"/>
              <a:gd name="connsiteX12" fmla="*/ 4764146 w 4764146"/>
              <a:gd name="connsiteY12" fmla="*/ 1768639 h 5353905"/>
              <a:gd name="connsiteX13" fmla="*/ 4764146 w 4764146"/>
              <a:gd name="connsiteY13" fmla="*/ 2545708 h 5353905"/>
              <a:gd name="connsiteX14" fmla="*/ 4764146 w 4764146"/>
              <a:gd name="connsiteY14" fmla="*/ 3239520 h 5353905"/>
              <a:gd name="connsiteX15" fmla="*/ 4764146 w 4764146"/>
              <a:gd name="connsiteY15" fmla="*/ 4460628 h 5353905"/>
              <a:gd name="connsiteX16" fmla="*/ 4466387 w 4764146"/>
              <a:gd name="connsiteY16" fmla="*/ 4758387 h 5353905"/>
              <a:gd name="connsiteX17" fmla="*/ 3743825 w 4764146"/>
              <a:gd name="connsiteY17" fmla="*/ 4758387 h 5353905"/>
              <a:gd name="connsiteX18" fmla="*/ 3176097 w 4764146"/>
              <a:gd name="connsiteY18" fmla="*/ 4758387 h 5353905"/>
              <a:gd name="connsiteX19" fmla="*/ 2647079 w 4764146"/>
              <a:gd name="connsiteY19" fmla="*/ 4758387 h 5353905"/>
              <a:gd name="connsiteX20" fmla="*/ 2040642 w 4764146"/>
              <a:gd name="connsiteY20" fmla="*/ 4758387 h 5353905"/>
              <a:gd name="connsiteX21" fmla="*/ 1395498 w 4764146"/>
              <a:gd name="connsiteY21" fmla="*/ 4758387 h 5353905"/>
              <a:gd name="connsiteX22" fmla="*/ 595518 w 4764146"/>
              <a:gd name="connsiteY22" fmla="*/ 4758387 h 5353905"/>
              <a:gd name="connsiteX23" fmla="*/ 595518 w 4764146"/>
              <a:gd name="connsiteY23" fmla="*/ 5056146 h 5353905"/>
              <a:gd name="connsiteX24" fmla="*/ 297759 w 4764146"/>
              <a:gd name="connsiteY24" fmla="*/ 5353905 h 5353905"/>
              <a:gd name="connsiteX25" fmla="*/ 0 w 4764146"/>
              <a:gd name="connsiteY25" fmla="*/ 5056146 h 5353905"/>
              <a:gd name="connsiteX26" fmla="*/ 0 w 4764146"/>
              <a:gd name="connsiteY26" fmla="*/ 4279077 h 5353905"/>
              <a:gd name="connsiteX27" fmla="*/ 0 w 4764146"/>
              <a:gd name="connsiteY27" fmla="*/ 3710152 h 5353905"/>
              <a:gd name="connsiteX28" fmla="*/ 0 w 4764146"/>
              <a:gd name="connsiteY28" fmla="*/ 3099598 h 5353905"/>
              <a:gd name="connsiteX29" fmla="*/ 0 w 4764146"/>
              <a:gd name="connsiteY29" fmla="*/ 2447415 h 5353905"/>
              <a:gd name="connsiteX30" fmla="*/ 0 w 4764146"/>
              <a:gd name="connsiteY30" fmla="*/ 1795232 h 5353905"/>
              <a:gd name="connsiteX31" fmla="*/ 0 w 4764146"/>
              <a:gd name="connsiteY31" fmla="*/ 893277 h 5353905"/>
              <a:gd name="connsiteX32" fmla="*/ 4168628 w 4764146"/>
              <a:gd name="connsiteY32" fmla="*/ 595518 h 5353905"/>
              <a:gd name="connsiteX33" fmla="*/ 4466387 w 4764146"/>
              <a:gd name="connsiteY33" fmla="*/ 595518 h 5353905"/>
              <a:gd name="connsiteX34" fmla="*/ 4764146 w 4764146"/>
              <a:gd name="connsiteY34" fmla="*/ 297759 h 5353905"/>
              <a:gd name="connsiteX35" fmla="*/ 4466387 w 4764146"/>
              <a:gd name="connsiteY35" fmla="*/ 595518 h 5353905"/>
              <a:gd name="connsiteX36" fmla="*/ 4466387 w 4764146"/>
              <a:gd name="connsiteY36" fmla="*/ 297759 h 5353905"/>
              <a:gd name="connsiteX37" fmla="*/ 4317507 w 4764146"/>
              <a:gd name="connsiteY37" fmla="*/ 446639 h 5353905"/>
              <a:gd name="connsiteX38" fmla="*/ 4168627 w 4764146"/>
              <a:gd name="connsiteY38" fmla="*/ 297759 h 5353905"/>
              <a:gd name="connsiteX39" fmla="*/ 297759 w 4764146"/>
              <a:gd name="connsiteY39" fmla="*/ 1191037 h 5353905"/>
              <a:gd name="connsiteX40" fmla="*/ 297759 w 4764146"/>
              <a:gd name="connsiteY40" fmla="*/ 893277 h 5353905"/>
              <a:gd name="connsiteX41" fmla="*/ 446639 w 4764146"/>
              <a:gd name="connsiteY41" fmla="*/ 744397 h 5353905"/>
              <a:gd name="connsiteX42" fmla="*/ 595519 w 4764146"/>
              <a:gd name="connsiteY42" fmla="*/ 893277 h 5353905"/>
              <a:gd name="connsiteX43" fmla="*/ 297760 w 4764146"/>
              <a:gd name="connsiteY43" fmla="*/ 1191036 h 5353905"/>
              <a:gd name="connsiteX44" fmla="*/ 1 w 4764146"/>
              <a:gd name="connsiteY44" fmla="*/ 893277 h 5353905"/>
              <a:gd name="connsiteX45" fmla="*/ 595518 w 4764146"/>
              <a:gd name="connsiteY45" fmla="*/ 893277 h 5353905"/>
              <a:gd name="connsiteX46" fmla="*/ 595518 w 4764146"/>
              <a:gd name="connsiteY46" fmla="*/ 1537462 h 5353905"/>
              <a:gd name="connsiteX47" fmla="*/ 595518 w 4764146"/>
              <a:gd name="connsiteY47" fmla="*/ 2104345 h 5353905"/>
              <a:gd name="connsiteX48" fmla="*/ 595518 w 4764146"/>
              <a:gd name="connsiteY48" fmla="*/ 2787181 h 5353905"/>
              <a:gd name="connsiteX49" fmla="*/ 595518 w 4764146"/>
              <a:gd name="connsiteY49" fmla="*/ 3315413 h 5353905"/>
              <a:gd name="connsiteX50" fmla="*/ 595518 w 4764146"/>
              <a:gd name="connsiteY50" fmla="*/ 3882295 h 5353905"/>
              <a:gd name="connsiteX51" fmla="*/ 595518 w 4764146"/>
              <a:gd name="connsiteY51" fmla="*/ 4758387 h 535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64146" h="5353905" stroke="0" extrusionOk="0">
                <a:moveTo>
                  <a:pt x="4764146" y="297759"/>
                </a:moveTo>
                <a:cubicBezTo>
                  <a:pt x="4729745" y="440182"/>
                  <a:pt x="4631824" y="581501"/>
                  <a:pt x="4466387" y="595518"/>
                </a:cubicBezTo>
                <a:cubicBezTo>
                  <a:pt x="4467739" y="465889"/>
                  <a:pt x="4453566" y="399104"/>
                  <a:pt x="4466387" y="297759"/>
                </a:cubicBezTo>
                <a:cubicBezTo>
                  <a:pt x="4457300" y="368819"/>
                  <a:pt x="4417642" y="451492"/>
                  <a:pt x="4317507" y="446639"/>
                </a:cubicBezTo>
                <a:cubicBezTo>
                  <a:pt x="4226324" y="432540"/>
                  <a:pt x="4157713" y="366281"/>
                  <a:pt x="4168627" y="297759"/>
                </a:cubicBezTo>
                <a:cubicBezTo>
                  <a:pt x="4166234" y="387115"/>
                  <a:pt x="4190306" y="507847"/>
                  <a:pt x="4168628" y="595518"/>
                </a:cubicBezTo>
                <a:cubicBezTo>
                  <a:pt x="3976876" y="607297"/>
                  <a:pt x="3762158" y="600288"/>
                  <a:pt x="3446066" y="595518"/>
                </a:cubicBezTo>
                <a:cubicBezTo>
                  <a:pt x="3129974" y="590748"/>
                  <a:pt x="2991244" y="571252"/>
                  <a:pt x="2839630" y="595518"/>
                </a:cubicBezTo>
                <a:cubicBezTo>
                  <a:pt x="2688016" y="619784"/>
                  <a:pt x="2526739" y="587549"/>
                  <a:pt x="2233194" y="595518"/>
                </a:cubicBezTo>
                <a:cubicBezTo>
                  <a:pt x="1939649" y="603487"/>
                  <a:pt x="1868081" y="591014"/>
                  <a:pt x="1510631" y="595518"/>
                </a:cubicBezTo>
                <a:cubicBezTo>
                  <a:pt x="1153181" y="600022"/>
                  <a:pt x="603996" y="621318"/>
                  <a:pt x="297759" y="595518"/>
                </a:cubicBezTo>
                <a:cubicBezTo>
                  <a:pt x="143844" y="581291"/>
                  <a:pt x="-26721" y="750050"/>
                  <a:pt x="0" y="893277"/>
                </a:cubicBezTo>
                <a:cubicBezTo>
                  <a:pt x="25119" y="1191645"/>
                  <a:pt x="-6931" y="1368993"/>
                  <a:pt x="0" y="1503831"/>
                </a:cubicBezTo>
                <a:cubicBezTo>
                  <a:pt x="6931" y="1638669"/>
                  <a:pt x="3188" y="1900995"/>
                  <a:pt x="0" y="2156014"/>
                </a:cubicBezTo>
                <a:cubicBezTo>
                  <a:pt x="-3188" y="2411033"/>
                  <a:pt x="212" y="2554482"/>
                  <a:pt x="0" y="2724939"/>
                </a:cubicBezTo>
                <a:cubicBezTo>
                  <a:pt x="-212" y="2895397"/>
                  <a:pt x="-18947" y="3201752"/>
                  <a:pt x="0" y="3418751"/>
                </a:cubicBezTo>
                <a:cubicBezTo>
                  <a:pt x="18947" y="3635750"/>
                  <a:pt x="-23909" y="3792376"/>
                  <a:pt x="0" y="4112562"/>
                </a:cubicBezTo>
                <a:cubicBezTo>
                  <a:pt x="23909" y="4432748"/>
                  <a:pt x="-14584" y="4818128"/>
                  <a:pt x="0" y="5056146"/>
                </a:cubicBezTo>
                <a:cubicBezTo>
                  <a:pt x="-9777" y="5235185"/>
                  <a:pt x="135900" y="5338874"/>
                  <a:pt x="297759" y="5353905"/>
                </a:cubicBezTo>
                <a:cubicBezTo>
                  <a:pt x="473109" y="5380832"/>
                  <a:pt x="620101" y="5237682"/>
                  <a:pt x="595518" y="5056146"/>
                </a:cubicBezTo>
                <a:cubicBezTo>
                  <a:pt x="583889" y="4962544"/>
                  <a:pt x="602276" y="4905029"/>
                  <a:pt x="595518" y="4758387"/>
                </a:cubicBezTo>
                <a:cubicBezTo>
                  <a:pt x="719680" y="4781703"/>
                  <a:pt x="911192" y="4748913"/>
                  <a:pt x="1201954" y="4758387"/>
                </a:cubicBezTo>
                <a:cubicBezTo>
                  <a:pt x="1492716" y="4767861"/>
                  <a:pt x="1500232" y="4769822"/>
                  <a:pt x="1730973" y="4758387"/>
                </a:cubicBezTo>
                <a:cubicBezTo>
                  <a:pt x="1961714" y="4746952"/>
                  <a:pt x="2158198" y="4779350"/>
                  <a:pt x="2414826" y="4758387"/>
                </a:cubicBezTo>
                <a:cubicBezTo>
                  <a:pt x="2671454" y="4737424"/>
                  <a:pt x="2924664" y="4759187"/>
                  <a:pt x="3098680" y="4758387"/>
                </a:cubicBezTo>
                <a:cubicBezTo>
                  <a:pt x="3272696" y="4757587"/>
                  <a:pt x="3455627" y="4741346"/>
                  <a:pt x="3705116" y="4758387"/>
                </a:cubicBezTo>
                <a:cubicBezTo>
                  <a:pt x="3954605" y="4775428"/>
                  <a:pt x="4253051" y="4748612"/>
                  <a:pt x="4466387" y="4758387"/>
                </a:cubicBezTo>
                <a:cubicBezTo>
                  <a:pt x="4637924" y="4754239"/>
                  <a:pt x="4760812" y="4663593"/>
                  <a:pt x="4764146" y="4460628"/>
                </a:cubicBezTo>
                <a:cubicBezTo>
                  <a:pt x="4760305" y="4292594"/>
                  <a:pt x="4781868" y="4085002"/>
                  <a:pt x="4764146" y="3725188"/>
                </a:cubicBezTo>
                <a:cubicBezTo>
                  <a:pt x="4746424" y="3365374"/>
                  <a:pt x="4733277" y="3217876"/>
                  <a:pt x="4764146" y="2989748"/>
                </a:cubicBezTo>
                <a:cubicBezTo>
                  <a:pt x="4795015" y="2761620"/>
                  <a:pt x="4772985" y="2625213"/>
                  <a:pt x="4764146" y="2379194"/>
                </a:cubicBezTo>
                <a:cubicBezTo>
                  <a:pt x="4755307" y="2133175"/>
                  <a:pt x="4752686" y="2066022"/>
                  <a:pt x="4764146" y="1768639"/>
                </a:cubicBezTo>
                <a:cubicBezTo>
                  <a:pt x="4775606" y="1471256"/>
                  <a:pt x="4733041" y="1234533"/>
                  <a:pt x="4764146" y="991570"/>
                </a:cubicBezTo>
                <a:cubicBezTo>
                  <a:pt x="4795251" y="748607"/>
                  <a:pt x="4762590" y="539089"/>
                  <a:pt x="4764146" y="297759"/>
                </a:cubicBezTo>
                <a:close/>
                <a:moveTo>
                  <a:pt x="297759" y="1191037"/>
                </a:moveTo>
                <a:cubicBezTo>
                  <a:pt x="448308" y="1182606"/>
                  <a:pt x="558539" y="1055411"/>
                  <a:pt x="595518" y="893278"/>
                </a:cubicBezTo>
                <a:cubicBezTo>
                  <a:pt x="586455" y="793946"/>
                  <a:pt x="534852" y="748121"/>
                  <a:pt x="446638" y="744398"/>
                </a:cubicBezTo>
                <a:cubicBezTo>
                  <a:pt x="366404" y="741606"/>
                  <a:pt x="293059" y="810588"/>
                  <a:pt x="297758" y="893278"/>
                </a:cubicBezTo>
                <a:cubicBezTo>
                  <a:pt x="299785" y="998780"/>
                  <a:pt x="314107" y="1085181"/>
                  <a:pt x="297759" y="1191037"/>
                </a:cubicBezTo>
                <a:close/>
              </a:path>
              <a:path w="4764146" h="5353905" fill="darkenLess" stroke="0" extrusionOk="0">
                <a:moveTo>
                  <a:pt x="297759" y="1191037"/>
                </a:moveTo>
                <a:cubicBezTo>
                  <a:pt x="494779" y="1184739"/>
                  <a:pt x="588730" y="1041172"/>
                  <a:pt x="595518" y="893278"/>
                </a:cubicBezTo>
                <a:cubicBezTo>
                  <a:pt x="608230" y="796492"/>
                  <a:pt x="536210" y="736956"/>
                  <a:pt x="446638" y="744398"/>
                </a:cubicBezTo>
                <a:cubicBezTo>
                  <a:pt x="362715" y="748807"/>
                  <a:pt x="300197" y="794723"/>
                  <a:pt x="297758" y="893278"/>
                </a:cubicBezTo>
                <a:cubicBezTo>
                  <a:pt x="289046" y="995274"/>
                  <a:pt x="288705" y="1085232"/>
                  <a:pt x="297759" y="1191037"/>
                </a:cubicBezTo>
                <a:close/>
                <a:moveTo>
                  <a:pt x="4466387" y="595518"/>
                </a:moveTo>
                <a:cubicBezTo>
                  <a:pt x="4647410" y="628885"/>
                  <a:pt x="4763799" y="465953"/>
                  <a:pt x="4764146" y="297759"/>
                </a:cubicBezTo>
                <a:cubicBezTo>
                  <a:pt x="4738292" y="116212"/>
                  <a:pt x="4633404" y="11944"/>
                  <a:pt x="4466387" y="0"/>
                </a:cubicBezTo>
                <a:cubicBezTo>
                  <a:pt x="4290521" y="4126"/>
                  <a:pt x="4175845" y="149141"/>
                  <a:pt x="4168628" y="297759"/>
                </a:cubicBezTo>
                <a:cubicBezTo>
                  <a:pt x="4175515" y="381385"/>
                  <a:pt x="4235675" y="451629"/>
                  <a:pt x="4317508" y="446639"/>
                </a:cubicBezTo>
                <a:cubicBezTo>
                  <a:pt x="4400059" y="451914"/>
                  <a:pt x="4463555" y="383077"/>
                  <a:pt x="4466388" y="297759"/>
                </a:cubicBezTo>
                <a:cubicBezTo>
                  <a:pt x="4478512" y="411928"/>
                  <a:pt x="4452255" y="495962"/>
                  <a:pt x="4466387" y="595518"/>
                </a:cubicBezTo>
                <a:close/>
              </a:path>
              <a:path w="4764146" h="5353905" fill="none" extrusionOk="0">
                <a:moveTo>
                  <a:pt x="0" y="893277"/>
                </a:moveTo>
                <a:cubicBezTo>
                  <a:pt x="9124" y="742683"/>
                  <a:pt x="142114" y="611601"/>
                  <a:pt x="297759" y="595518"/>
                </a:cubicBezTo>
                <a:cubicBezTo>
                  <a:pt x="429593" y="618439"/>
                  <a:pt x="569907" y="591482"/>
                  <a:pt x="826778" y="595518"/>
                </a:cubicBezTo>
                <a:cubicBezTo>
                  <a:pt x="1083649" y="599554"/>
                  <a:pt x="1206501" y="584202"/>
                  <a:pt x="1433214" y="595518"/>
                </a:cubicBezTo>
                <a:cubicBezTo>
                  <a:pt x="1659927" y="606834"/>
                  <a:pt x="1800012" y="582792"/>
                  <a:pt x="1962233" y="595518"/>
                </a:cubicBezTo>
                <a:cubicBezTo>
                  <a:pt x="2124454" y="608244"/>
                  <a:pt x="2404181" y="619954"/>
                  <a:pt x="2684795" y="595518"/>
                </a:cubicBezTo>
                <a:cubicBezTo>
                  <a:pt x="2965409" y="571082"/>
                  <a:pt x="2982640" y="581848"/>
                  <a:pt x="3252522" y="595518"/>
                </a:cubicBezTo>
                <a:cubicBezTo>
                  <a:pt x="3522404" y="609188"/>
                  <a:pt x="3756477" y="569610"/>
                  <a:pt x="4168628" y="595518"/>
                </a:cubicBezTo>
                <a:cubicBezTo>
                  <a:pt x="4176590" y="512723"/>
                  <a:pt x="4164614" y="443938"/>
                  <a:pt x="4168628" y="297759"/>
                </a:cubicBezTo>
                <a:cubicBezTo>
                  <a:pt x="4135431" y="114965"/>
                  <a:pt x="4304486" y="-37765"/>
                  <a:pt x="4466387" y="0"/>
                </a:cubicBezTo>
                <a:cubicBezTo>
                  <a:pt x="4640277" y="-7629"/>
                  <a:pt x="4769302" y="140268"/>
                  <a:pt x="4764146" y="297759"/>
                </a:cubicBezTo>
                <a:cubicBezTo>
                  <a:pt x="4796378" y="527254"/>
                  <a:pt x="4737397" y="883736"/>
                  <a:pt x="4764146" y="1033199"/>
                </a:cubicBezTo>
                <a:cubicBezTo>
                  <a:pt x="4790895" y="1182662"/>
                  <a:pt x="4775933" y="1452223"/>
                  <a:pt x="4764146" y="1768639"/>
                </a:cubicBezTo>
                <a:cubicBezTo>
                  <a:pt x="4752359" y="2085055"/>
                  <a:pt x="4782167" y="2297490"/>
                  <a:pt x="4764146" y="2545708"/>
                </a:cubicBezTo>
                <a:cubicBezTo>
                  <a:pt x="4746125" y="2793926"/>
                  <a:pt x="4745100" y="2964271"/>
                  <a:pt x="4764146" y="3239520"/>
                </a:cubicBezTo>
                <a:cubicBezTo>
                  <a:pt x="4783192" y="3514769"/>
                  <a:pt x="4776607" y="3868771"/>
                  <a:pt x="4764146" y="4460628"/>
                </a:cubicBezTo>
                <a:cubicBezTo>
                  <a:pt x="4747582" y="4620471"/>
                  <a:pt x="4628876" y="4751048"/>
                  <a:pt x="4466387" y="4758387"/>
                </a:cubicBezTo>
                <a:cubicBezTo>
                  <a:pt x="4236638" y="4779284"/>
                  <a:pt x="3949974" y="4777001"/>
                  <a:pt x="3743825" y="4758387"/>
                </a:cubicBezTo>
                <a:cubicBezTo>
                  <a:pt x="3537676" y="4739773"/>
                  <a:pt x="3358109" y="4786702"/>
                  <a:pt x="3176097" y="4758387"/>
                </a:cubicBezTo>
                <a:cubicBezTo>
                  <a:pt x="2994085" y="4730072"/>
                  <a:pt x="2840315" y="4765884"/>
                  <a:pt x="2647079" y="4758387"/>
                </a:cubicBezTo>
                <a:cubicBezTo>
                  <a:pt x="2453843" y="4750890"/>
                  <a:pt x="2224743" y="4783113"/>
                  <a:pt x="2040642" y="4758387"/>
                </a:cubicBezTo>
                <a:cubicBezTo>
                  <a:pt x="1856541" y="4733661"/>
                  <a:pt x="1628467" y="4773157"/>
                  <a:pt x="1395498" y="4758387"/>
                </a:cubicBezTo>
                <a:cubicBezTo>
                  <a:pt x="1162529" y="4743617"/>
                  <a:pt x="886299" y="4770166"/>
                  <a:pt x="595518" y="4758387"/>
                </a:cubicBezTo>
                <a:cubicBezTo>
                  <a:pt x="584380" y="4845897"/>
                  <a:pt x="608018" y="4911953"/>
                  <a:pt x="595518" y="5056146"/>
                </a:cubicBezTo>
                <a:cubicBezTo>
                  <a:pt x="619836" y="5243380"/>
                  <a:pt x="501394" y="5352147"/>
                  <a:pt x="297759" y="5353905"/>
                </a:cubicBezTo>
                <a:cubicBezTo>
                  <a:pt x="172702" y="5364773"/>
                  <a:pt x="15271" y="5219127"/>
                  <a:pt x="0" y="5056146"/>
                </a:cubicBezTo>
                <a:cubicBezTo>
                  <a:pt x="-4022" y="4870613"/>
                  <a:pt x="-22363" y="4481666"/>
                  <a:pt x="0" y="4279077"/>
                </a:cubicBezTo>
                <a:cubicBezTo>
                  <a:pt x="22363" y="4076488"/>
                  <a:pt x="19253" y="3864879"/>
                  <a:pt x="0" y="3710152"/>
                </a:cubicBezTo>
                <a:cubicBezTo>
                  <a:pt x="-19253" y="3555425"/>
                  <a:pt x="21083" y="3369658"/>
                  <a:pt x="0" y="3099598"/>
                </a:cubicBezTo>
                <a:cubicBezTo>
                  <a:pt x="-21083" y="2829538"/>
                  <a:pt x="11385" y="2625927"/>
                  <a:pt x="0" y="2447415"/>
                </a:cubicBezTo>
                <a:cubicBezTo>
                  <a:pt x="-11385" y="2268903"/>
                  <a:pt x="22550" y="2050348"/>
                  <a:pt x="0" y="1795232"/>
                </a:cubicBezTo>
                <a:cubicBezTo>
                  <a:pt x="-22550" y="1540116"/>
                  <a:pt x="-39531" y="1286378"/>
                  <a:pt x="0" y="893277"/>
                </a:cubicBezTo>
                <a:close/>
                <a:moveTo>
                  <a:pt x="4168628" y="595518"/>
                </a:moveTo>
                <a:cubicBezTo>
                  <a:pt x="4283535" y="584828"/>
                  <a:pt x="4394623" y="591527"/>
                  <a:pt x="4466387" y="595518"/>
                </a:cubicBezTo>
                <a:cubicBezTo>
                  <a:pt x="4625265" y="561907"/>
                  <a:pt x="4759716" y="457339"/>
                  <a:pt x="4764146" y="297759"/>
                </a:cubicBezTo>
                <a:moveTo>
                  <a:pt x="4466387" y="595518"/>
                </a:moveTo>
                <a:cubicBezTo>
                  <a:pt x="4465241" y="523840"/>
                  <a:pt x="4467434" y="408363"/>
                  <a:pt x="4466387" y="297759"/>
                </a:cubicBezTo>
                <a:cubicBezTo>
                  <a:pt x="4474400" y="389287"/>
                  <a:pt x="4415941" y="445091"/>
                  <a:pt x="4317507" y="446639"/>
                </a:cubicBezTo>
                <a:cubicBezTo>
                  <a:pt x="4241423" y="441092"/>
                  <a:pt x="4175705" y="386242"/>
                  <a:pt x="4168627" y="297759"/>
                </a:cubicBezTo>
                <a:moveTo>
                  <a:pt x="297759" y="1191037"/>
                </a:moveTo>
                <a:cubicBezTo>
                  <a:pt x="292152" y="1130913"/>
                  <a:pt x="312085" y="971170"/>
                  <a:pt x="297759" y="893277"/>
                </a:cubicBezTo>
                <a:cubicBezTo>
                  <a:pt x="293704" y="815255"/>
                  <a:pt x="360744" y="752049"/>
                  <a:pt x="446639" y="744397"/>
                </a:cubicBezTo>
                <a:cubicBezTo>
                  <a:pt x="533283" y="740637"/>
                  <a:pt x="605359" y="822806"/>
                  <a:pt x="595519" y="893277"/>
                </a:cubicBezTo>
                <a:cubicBezTo>
                  <a:pt x="606135" y="1043883"/>
                  <a:pt x="488960" y="1186879"/>
                  <a:pt x="297760" y="1191036"/>
                </a:cubicBezTo>
                <a:cubicBezTo>
                  <a:pt x="150644" y="1187383"/>
                  <a:pt x="11540" y="1062803"/>
                  <a:pt x="1" y="893277"/>
                </a:cubicBezTo>
                <a:moveTo>
                  <a:pt x="595518" y="893277"/>
                </a:moveTo>
                <a:cubicBezTo>
                  <a:pt x="598846" y="1161398"/>
                  <a:pt x="580747" y="1385050"/>
                  <a:pt x="595518" y="1537462"/>
                </a:cubicBezTo>
                <a:cubicBezTo>
                  <a:pt x="610289" y="1689874"/>
                  <a:pt x="577923" y="1908318"/>
                  <a:pt x="595518" y="2104345"/>
                </a:cubicBezTo>
                <a:cubicBezTo>
                  <a:pt x="613113" y="2300372"/>
                  <a:pt x="577331" y="2598497"/>
                  <a:pt x="595518" y="2787181"/>
                </a:cubicBezTo>
                <a:cubicBezTo>
                  <a:pt x="613705" y="2975865"/>
                  <a:pt x="572035" y="3144156"/>
                  <a:pt x="595518" y="3315413"/>
                </a:cubicBezTo>
                <a:cubicBezTo>
                  <a:pt x="619001" y="3486670"/>
                  <a:pt x="568185" y="3745640"/>
                  <a:pt x="595518" y="3882295"/>
                </a:cubicBezTo>
                <a:cubicBezTo>
                  <a:pt x="622851" y="4018950"/>
                  <a:pt x="558393" y="4350384"/>
                  <a:pt x="595518" y="4758387"/>
                </a:cubicBezTo>
              </a:path>
              <a:path w="4764146" h="5353905" fill="none" stroke="0" extrusionOk="0">
                <a:moveTo>
                  <a:pt x="0" y="893277"/>
                </a:moveTo>
                <a:cubicBezTo>
                  <a:pt x="-3218" y="731492"/>
                  <a:pt x="111124" y="599213"/>
                  <a:pt x="297759" y="595518"/>
                </a:cubicBezTo>
                <a:cubicBezTo>
                  <a:pt x="591185" y="616873"/>
                  <a:pt x="798472" y="588592"/>
                  <a:pt x="981613" y="595518"/>
                </a:cubicBezTo>
                <a:cubicBezTo>
                  <a:pt x="1164754" y="602444"/>
                  <a:pt x="1307309" y="592126"/>
                  <a:pt x="1549340" y="595518"/>
                </a:cubicBezTo>
                <a:cubicBezTo>
                  <a:pt x="1791371" y="598910"/>
                  <a:pt x="2122145" y="627365"/>
                  <a:pt x="2271902" y="595518"/>
                </a:cubicBezTo>
                <a:cubicBezTo>
                  <a:pt x="2421659" y="563671"/>
                  <a:pt x="2667529" y="580646"/>
                  <a:pt x="2917047" y="595518"/>
                </a:cubicBezTo>
                <a:cubicBezTo>
                  <a:pt x="3166566" y="610390"/>
                  <a:pt x="3329474" y="616676"/>
                  <a:pt x="3446066" y="595518"/>
                </a:cubicBezTo>
                <a:cubicBezTo>
                  <a:pt x="3562658" y="574360"/>
                  <a:pt x="3915342" y="582539"/>
                  <a:pt x="4168628" y="595518"/>
                </a:cubicBezTo>
                <a:cubicBezTo>
                  <a:pt x="4162657" y="491982"/>
                  <a:pt x="4171157" y="373752"/>
                  <a:pt x="4168628" y="297759"/>
                </a:cubicBezTo>
                <a:cubicBezTo>
                  <a:pt x="4159952" y="142173"/>
                  <a:pt x="4305123" y="6546"/>
                  <a:pt x="4466387" y="0"/>
                </a:cubicBezTo>
                <a:cubicBezTo>
                  <a:pt x="4645559" y="-2173"/>
                  <a:pt x="4756241" y="149675"/>
                  <a:pt x="4764146" y="297759"/>
                </a:cubicBezTo>
                <a:cubicBezTo>
                  <a:pt x="4793538" y="591444"/>
                  <a:pt x="4793404" y="879413"/>
                  <a:pt x="4764146" y="1033199"/>
                </a:cubicBezTo>
                <a:cubicBezTo>
                  <a:pt x="4734888" y="1186985"/>
                  <a:pt x="4767756" y="1436241"/>
                  <a:pt x="4764146" y="1602125"/>
                </a:cubicBezTo>
                <a:cubicBezTo>
                  <a:pt x="4760536" y="1768009"/>
                  <a:pt x="4773299" y="2063686"/>
                  <a:pt x="4764146" y="2337565"/>
                </a:cubicBezTo>
                <a:cubicBezTo>
                  <a:pt x="4754993" y="2611444"/>
                  <a:pt x="4756129" y="2627412"/>
                  <a:pt x="4764146" y="2906490"/>
                </a:cubicBezTo>
                <a:cubicBezTo>
                  <a:pt x="4772163" y="3185569"/>
                  <a:pt x="4730401" y="3427144"/>
                  <a:pt x="4764146" y="3683559"/>
                </a:cubicBezTo>
                <a:cubicBezTo>
                  <a:pt x="4797891" y="3939974"/>
                  <a:pt x="4796904" y="4079444"/>
                  <a:pt x="4764146" y="4460628"/>
                </a:cubicBezTo>
                <a:cubicBezTo>
                  <a:pt x="4781836" y="4619677"/>
                  <a:pt x="4629880" y="4754558"/>
                  <a:pt x="4466387" y="4758387"/>
                </a:cubicBezTo>
                <a:cubicBezTo>
                  <a:pt x="4337604" y="4777262"/>
                  <a:pt x="4069886" y="4752062"/>
                  <a:pt x="3937368" y="4758387"/>
                </a:cubicBezTo>
                <a:cubicBezTo>
                  <a:pt x="3804850" y="4764712"/>
                  <a:pt x="3657241" y="4732005"/>
                  <a:pt x="3408349" y="4758387"/>
                </a:cubicBezTo>
                <a:cubicBezTo>
                  <a:pt x="3159457" y="4784769"/>
                  <a:pt x="3053022" y="4744582"/>
                  <a:pt x="2801913" y="4758387"/>
                </a:cubicBezTo>
                <a:cubicBezTo>
                  <a:pt x="2550804" y="4772192"/>
                  <a:pt x="2321134" y="4759777"/>
                  <a:pt x="2118060" y="4758387"/>
                </a:cubicBezTo>
                <a:cubicBezTo>
                  <a:pt x="1914986" y="4756997"/>
                  <a:pt x="1730691" y="4780307"/>
                  <a:pt x="1589041" y="4758387"/>
                </a:cubicBezTo>
                <a:cubicBezTo>
                  <a:pt x="1447391" y="4736467"/>
                  <a:pt x="959781" y="4762906"/>
                  <a:pt x="595518" y="4758387"/>
                </a:cubicBezTo>
                <a:cubicBezTo>
                  <a:pt x="599547" y="4902021"/>
                  <a:pt x="586185" y="4993226"/>
                  <a:pt x="595518" y="5056146"/>
                </a:cubicBezTo>
                <a:cubicBezTo>
                  <a:pt x="587838" y="5237947"/>
                  <a:pt x="466079" y="5351466"/>
                  <a:pt x="297759" y="5353905"/>
                </a:cubicBezTo>
                <a:cubicBezTo>
                  <a:pt x="99114" y="5359832"/>
                  <a:pt x="5338" y="5217229"/>
                  <a:pt x="0" y="5056146"/>
                </a:cubicBezTo>
                <a:cubicBezTo>
                  <a:pt x="-18988" y="4698288"/>
                  <a:pt x="-3134" y="4523281"/>
                  <a:pt x="0" y="4279077"/>
                </a:cubicBezTo>
                <a:cubicBezTo>
                  <a:pt x="3134" y="4034873"/>
                  <a:pt x="-4916" y="3948134"/>
                  <a:pt x="0" y="3710152"/>
                </a:cubicBezTo>
                <a:cubicBezTo>
                  <a:pt x="4916" y="3472171"/>
                  <a:pt x="10480" y="3286067"/>
                  <a:pt x="0" y="2974712"/>
                </a:cubicBezTo>
                <a:cubicBezTo>
                  <a:pt x="-10480" y="2663357"/>
                  <a:pt x="27937" y="2584761"/>
                  <a:pt x="0" y="2239271"/>
                </a:cubicBezTo>
                <a:cubicBezTo>
                  <a:pt x="-27937" y="1893781"/>
                  <a:pt x="7009" y="1731191"/>
                  <a:pt x="0" y="1545460"/>
                </a:cubicBezTo>
                <a:cubicBezTo>
                  <a:pt x="-7009" y="1359729"/>
                  <a:pt x="27055" y="1161560"/>
                  <a:pt x="0" y="893277"/>
                </a:cubicBezTo>
                <a:close/>
                <a:moveTo>
                  <a:pt x="4168628" y="595518"/>
                </a:moveTo>
                <a:cubicBezTo>
                  <a:pt x="4275350" y="609631"/>
                  <a:pt x="4319437" y="609549"/>
                  <a:pt x="4466387" y="595518"/>
                </a:cubicBezTo>
                <a:cubicBezTo>
                  <a:pt x="4603620" y="609633"/>
                  <a:pt x="4762399" y="465923"/>
                  <a:pt x="4764146" y="297759"/>
                </a:cubicBezTo>
                <a:moveTo>
                  <a:pt x="4466387" y="595518"/>
                </a:moveTo>
                <a:cubicBezTo>
                  <a:pt x="4475697" y="477445"/>
                  <a:pt x="4470988" y="383934"/>
                  <a:pt x="4466387" y="297759"/>
                </a:cubicBezTo>
                <a:cubicBezTo>
                  <a:pt x="4460657" y="383038"/>
                  <a:pt x="4392447" y="453248"/>
                  <a:pt x="4317507" y="446639"/>
                </a:cubicBezTo>
                <a:cubicBezTo>
                  <a:pt x="4245180" y="461205"/>
                  <a:pt x="4161172" y="370385"/>
                  <a:pt x="4168627" y="297759"/>
                </a:cubicBezTo>
                <a:moveTo>
                  <a:pt x="297759" y="1191037"/>
                </a:moveTo>
                <a:cubicBezTo>
                  <a:pt x="285040" y="1113492"/>
                  <a:pt x="288944" y="1027008"/>
                  <a:pt x="297759" y="893277"/>
                </a:cubicBezTo>
                <a:cubicBezTo>
                  <a:pt x="287333" y="806677"/>
                  <a:pt x="359484" y="761172"/>
                  <a:pt x="446639" y="744397"/>
                </a:cubicBezTo>
                <a:cubicBezTo>
                  <a:pt x="525360" y="758748"/>
                  <a:pt x="608263" y="821411"/>
                  <a:pt x="595519" y="893277"/>
                </a:cubicBezTo>
                <a:cubicBezTo>
                  <a:pt x="595911" y="1050624"/>
                  <a:pt x="475690" y="1193598"/>
                  <a:pt x="297760" y="1191036"/>
                </a:cubicBezTo>
                <a:cubicBezTo>
                  <a:pt x="146101" y="1191639"/>
                  <a:pt x="25853" y="1039806"/>
                  <a:pt x="1" y="893277"/>
                </a:cubicBezTo>
                <a:moveTo>
                  <a:pt x="595518" y="893277"/>
                </a:moveTo>
                <a:cubicBezTo>
                  <a:pt x="597628" y="1103804"/>
                  <a:pt x="569584" y="1281811"/>
                  <a:pt x="595518" y="1576113"/>
                </a:cubicBezTo>
                <a:cubicBezTo>
                  <a:pt x="621452" y="1870415"/>
                  <a:pt x="589795" y="1882927"/>
                  <a:pt x="595518" y="2104345"/>
                </a:cubicBezTo>
                <a:cubicBezTo>
                  <a:pt x="601241" y="2325763"/>
                  <a:pt x="618402" y="2444093"/>
                  <a:pt x="595518" y="2632577"/>
                </a:cubicBezTo>
                <a:cubicBezTo>
                  <a:pt x="572634" y="2821061"/>
                  <a:pt x="574944" y="2977897"/>
                  <a:pt x="595518" y="3238110"/>
                </a:cubicBezTo>
                <a:cubicBezTo>
                  <a:pt x="616092" y="3498323"/>
                  <a:pt x="613513" y="3605494"/>
                  <a:pt x="595518" y="3882295"/>
                </a:cubicBezTo>
                <a:cubicBezTo>
                  <a:pt x="577523" y="4159097"/>
                  <a:pt x="621164" y="4358194"/>
                  <a:pt x="595518" y="475838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Uz vojsku i policiju jak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oslonac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režima bila je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žandarmerija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(vojna postrojba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koja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 obavljala policijske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zadaće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poput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osiguranja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javnoga reda i mira).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Žandari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su često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zloupotrebljavali svoje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ovlasti.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AF8DC612-04BF-4642-B1B0-CA1EF2F3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21" y="1514644"/>
            <a:ext cx="6822324" cy="500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360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81C813F-3FC2-4E85-8D08-44C31A08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383" y="2818614"/>
            <a:ext cx="2622116" cy="3709446"/>
          </a:xfrm>
          <a:prstGeom prst="rect">
            <a:avLst/>
          </a:prstGeom>
        </p:spPr>
      </p:pic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xmlns="" id="{781E251F-2BFB-42B0-B8F5-B05A5B19B91C}"/>
              </a:ext>
            </a:extLst>
          </p:cNvPr>
          <p:cNvSpPr/>
          <p:nvPr/>
        </p:nvSpPr>
        <p:spPr>
          <a:xfrm>
            <a:off x="146501" y="1310326"/>
            <a:ext cx="9214315" cy="4840662"/>
          </a:xfrm>
          <a:custGeom>
            <a:avLst/>
            <a:gdLst>
              <a:gd name="connsiteX0" fmla="*/ 10044801 w 9214315"/>
              <a:gd name="connsiteY0" fmla="*/ 2280387 h 4840662"/>
              <a:gd name="connsiteX1" fmla="*/ 9588483 w 9214315"/>
              <a:gd name="connsiteY1" fmla="*/ 2532566 h 4840662"/>
              <a:gd name="connsiteX2" fmla="*/ 9167266 w 9214315"/>
              <a:gd name="connsiteY2" fmla="*/ 2765347 h 4840662"/>
              <a:gd name="connsiteX3" fmla="*/ 4547746 w 9214315"/>
              <a:gd name="connsiteY3" fmla="*/ 4840461 h 4840662"/>
              <a:gd name="connsiteX4" fmla="*/ 5821 w 9214315"/>
              <a:gd name="connsiteY4" fmla="*/ 2541963 h 4840662"/>
              <a:gd name="connsiteX5" fmla="*/ 4419606 w 9214315"/>
              <a:gd name="connsiteY5" fmla="*/ 2007 h 4840662"/>
              <a:gd name="connsiteX6" fmla="*/ 9081238 w 9214315"/>
              <a:gd name="connsiteY6" fmla="*/ 1842812 h 4840662"/>
              <a:gd name="connsiteX7" fmla="*/ 9553384 w 9214315"/>
              <a:gd name="connsiteY7" fmla="*/ 2057224 h 4840662"/>
              <a:gd name="connsiteX8" fmla="*/ 10044801 w 9214315"/>
              <a:gd name="connsiteY8" fmla="*/ 2280387 h 48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14315" h="4840662" fill="none" extrusionOk="0">
                <a:moveTo>
                  <a:pt x="10044801" y="2280387"/>
                </a:moveTo>
                <a:cubicBezTo>
                  <a:pt x="9828030" y="2390577"/>
                  <a:pt x="9795362" y="2390807"/>
                  <a:pt x="9588483" y="2532566"/>
                </a:cubicBezTo>
                <a:cubicBezTo>
                  <a:pt x="9381604" y="2674325"/>
                  <a:pt x="9378334" y="2666264"/>
                  <a:pt x="9167266" y="2765347"/>
                </a:cubicBezTo>
                <a:cubicBezTo>
                  <a:pt x="8883754" y="4009743"/>
                  <a:pt x="6977095" y="4761155"/>
                  <a:pt x="4547746" y="4840461"/>
                </a:cubicBezTo>
                <a:cubicBezTo>
                  <a:pt x="2145505" y="4516506"/>
                  <a:pt x="153777" y="3876299"/>
                  <a:pt x="5821" y="2541963"/>
                </a:cubicBezTo>
                <a:cubicBezTo>
                  <a:pt x="-297881" y="916761"/>
                  <a:pt x="1777692" y="-61487"/>
                  <a:pt x="4419606" y="2007"/>
                </a:cubicBezTo>
                <a:cubicBezTo>
                  <a:pt x="6426549" y="6632"/>
                  <a:pt x="8466931" y="809028"/>
                  <a:pt x="9081238" y="1842812"/>
                </a:cubicBezTo>
                <a:cubicBezTo>
                  <a:pt x="9292308" y="1949436"/>
                  <a:pt x="9457511" y="1985531"/>
                  <a:pt x="9553384" y="2057224"/>
                </a:cubicBezTo>
                <a:cubicBezTo>
                  <a:pt x="9649258" y="2128917"/>
                  <a:pt x="9896657" y="2198752"/>
                  <a:pt x="10044801" y="2280387"/>
                </a:cubicBezTo>
                <a:close/>
              </a:path>
              <a:path w="9214315" h="4840662" stroke="0" extrusionOk="0">
                <a:moveTo>
                  <a:pt x="10044801" y="2280387"/>
                </a:moveTo>
                <a:cubicBezTo>
                  <a:pt x="9928810" y="2345894"/>
                  <a:pt x="9813041" y="2417199"/>
                  <a:pt x="9632360" y="2508318"/>
                </a:cubicBezTo>
                <a:cubicBezTo>
                  <a:pt x="9451679" y="2599437"/>
                  <a:pt x="9311517" y="2709940"/>
                  <a:pt x="9167266" y="2765347"/>
                </a:cubicBezTo>
                <a:cubicBezTo>
                  <a:pt x="8738406" y="3445893"/>
                  <a:pt x="6724108" y="5094069"/>
                  <a:pt x="4547746" y="4840461"/>
                </a:cubicBezTo>
                <a:cubicBezTo>
                  <a:pt x="2026472" y="4729068"/>
                  <a:pt x="-101643" y="3918140"/>
                  <a:pt x="5821" y="2541963"/>
                </a:cubicBezTo>
                <a:cubicBezTo>
                  <a:pt x="-380742" y="1227537"/>
                  <a:pt x="1520503" y="-208507"/>
                  <a:pt x="4419606" y="2007"/>
                </a:cubicBezTo>
                <a:cubicBezTo>
                  <a:pt x="6719072" y="85413"/>
                  <a:pt x="8306575" y="642147"/>
                  <a:pt x="9081238" y="1842812"/>
                </a:cubicBezTo>
                <a:cubicBezTo>
                  <a:pt x="9291601" y="1943579"/>
                  <a:pt x="9329172" y="1967774"/>
                  <a:pt x="9534113" y="2048472"/>
                </a:cubicBezTo>
                <a:cubicBezTo>
                  <a:pt x="9739054" y="2129170"/>
                  <a:pt x="9890374" y="2223909"/>
                  <a:pt x="10044801" y="2280387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9013"/>
                      <a:gd name="adj2" fmla="val -28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ispod podnaslova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Pravo glasa i izbori </a:t>
            </a:r>
            <a:endParaRPr lang="hr-HR" sz="2400" b="1" i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U/str. 54), a potom odgovori na pitanja u bilježnicu: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je imao pravo glasa na izborima?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se u javnosti isticalo pitanje ravnopravnosti spolova?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je bila urednica Ženskog lista?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su izbori u prvoj Jugoslaviji uglavnom bili neslobodni i nepravilni?</a:t>
            </a:r>
          </a:p>
          <a:p>
            <a:pPr marL="342900" lvl="0" indent="-342900" algn="ctr">
              <a:spcAft>
                <a:spcPts val="800"/>
              </a:spcAft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Kome je na ruku išao izborni sustav?</a:t>
            </a:r>
          </a:p>
        </p:txBody>
      </p:sp>
    </p:spTree>
    <p:extLst>
      <p:ext uri="{BB962C8B-B14F-4D97-AF65-F5344CB8AC3E}">
        <p14:creationId xmlns:p14="http://schemas.microsoft.com/office/powerpoint/2010/main" xmlns="" val="398444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Tko je imao pravo glasa na izborima?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Kako se u javnosti isticalo pitanje ravnopravnosti spolova?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Tko je bila urednica Ženskog lista?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Zašto su izbori u prvoj Jugoslaviji uglavnom bili neslobodni i nepravilni?</a:t>
            </a:r>
          </a:p>
          <a:p>
            <a:pPr marL="342900" lvl="0" indent="-342900" algn="ctr">
              <a:spcAft>
                <a:spcPts val="800"/>
              </a:spcAft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Kome je na ruku išao izborni sustav?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656</Words>
  <Application>Microsoft Office PowerPoint</Application>
  <PresentationFormat>Custom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Elephant</vt:lpstr>
      <vt:lpstr>Calibri</vt:lpstr>
      <vt:lpstr>Calibri Light</vt:lpstr>
      <vt:lpstr>Vijaya</vt:lpstr>
      <vt:lpstr>Times New Roman</vt:lpstr>
      <vt:lpstr>Nunito</vt:lpstr>
      <vt:lpstr>Office Theme</vt:lpstr>
      <vt:lpstr>Društveni razvoj Hrvatske u sklopu prve Jugoslavije</vt:lpstr>
      <vt:lpstr>Slide 2</vt:lpstr>
      <vt:lpstr>Od parlamentarne monarhije do diktature</vt:lpstr>
      <vt:lpstr>Od parlamentarne monarhije do diktature</vt:lpstr>
      <vt:lpstr>Od parlamentarne monarhije do diktature</vt:lpstr>
      <vt:lpstr>Od parlamentarne monarhije do diktature</vt:lpstr>
      <vt:lpstr>Slide 7</vt:lpstr>
      <vt:lpstr>Slide 8</vt:lpstr>
      <vt:lpstr>Slide 9</vt:lpstr>
      <vt:lpstr>Pravo glasa i izbori</vt:lpstr>
      <vt:lpstr>Slide 11</vt:lpstr>
      <vt:lpstr>Pravo glasa i izbori</vt:lpstr>
      <vt:lpstr>Slide 13</vt:lpstr>
      <vt:lpstr>Svakodnevni život</vt:lpstr>
      <vt:lpstr>Svakodnevni život</vt:lpstr>
      <vt:lpstr>Svakodnevni život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32</cp:revision>
  <dcterms:created xsi:type="dcterms:W3CDTF">2021-01-04T08:54:24Z</dcterms:created>
  <dcterms:modified xsi:type="dcterms:W3CDTF">2021-05-07T12:40:33Z</dcterms:modified>
</cp:coreProperties>
</file>